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7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91" r:id="rId29"/>
    <p:sldId id="283" r:id="rId30"/>
    <p:sldId id="284" r:id="rId31"/>
    <p:sldId id="285" r:id="rId32"/>
    <p:sldId id="286" r:id="rId33"/>
    <p:sldId id="287" r:id="rId34"/>
    <p:sldId id="288" r:id="rId35"/>
    <p:sldId id="290" r:id="rId36"/>
    <p:sldId id="293" r:id="rId37"/>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8FB91-CA21-40B0-A452-BAAA71FD2C62}" v="1" dt="2025-05-22T09:54:05.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0" d="100"/>
          <a:sy n="110" d="100"/>
        </p:scale>
        <p:origin x="4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堀木 周作" userId="6c97621b35674af9" providerId="Windows Live" clId="Web-{76153AA5-52E2-49DE-9783-66C89FF9506B}"/>
    <pc:docChg chg="addSld modSld addMainMaster delMainMaster">
      <pc:chgData name="堀木 周作" userId="6c97621b35674af9" providerId="Windows Live" clId="Web-{76153AA5-52E2-49DE-9783-66C89FF9506B}" dt="2022-12-22T02:13:11.355" v="461"/>
      <pc:docMkLst>
        <pc:docMk/>
      </pc:docMkLst>
      <pc:sldChg chg="addSp modSp mod setBg modClrScheme chgLayout">
        <pc:chgData name="堀木 周作" userId="6c97621b35674af9" providerId="Windows Live" clId="Web-{76153AA5-52E2-49DE-9783-66C89FF9506B}" dt="2022-12-22T01:18:28.033" v="49" actId="20577"/>
        <pc:sldMkLst>
          <pc:docMk/>
          <pc:sldMk cId="2128380218" sldId="256"/>
        </pc:sldMkLst>
      </pc:sldChg>
      <pc:sldChg chg="addSp delSp modSp new">
        <pc:chgData name="堀木 周作" userId="6c97621b35674af9" providerId="Windows Live" clId="Web-{76153AA5-52E2-49DE-9783-66C89FF9506B}" dt="2022-12-22T01:21:56.396" v="61" actId="14100"/>
        <pc:sldMkLst>
          <pc:docMk/>
          <pc:sldMk cId="500155552" sldId="257"/>
        </pc:sldMkLst>
      </pc:sldChg>
      <pc:sldChg chg="addSp delSp modSp new">
        <pc:chgData name="堀木 周作" userId="6c97621b35674af9" providerId="Windows Live" clId="Web-{76153AA5-52E2-49DE-9783-66C89FF9506B}" dt="2022-12-22T01:23:33.367" v="69" actId="1076"/>
        <pc:sldMkLst>
          <pc:docMk/>
          <pc:sldMk cId="403298182" sldId="258"/>
        </pc:sldMkLst>
      </pc:sldChg>
      <pc:sldChg chg="addSp delSp modSp new">
        <pc:chgData name="堀木 周作" userId="6c97621b35674af9" providerId="Windows Live" clId="Web-{76153AA5-52E2-49DE-9783-66C89FF9506B}" dt="2022-12-22T01:25:22.212" v="82" actId="1076"/>
        <pc:sldMkLst>
          <pc:docMk/>
          <pc:sldMk cId="23373099" sldId="259"/>
        </pc:sldMkLst>
      </pc:sldChg>
      <pc:sldChg chg="modSp new">
        <pc:chgData name="堀木 周作" userId="6c97621b35674af9" providerId="Windows Live" clId="Web-{76153AA5-52E2-49DE-9783-66C89FF9506B}" dt="2022-12-22T01:29:07.200" v="121" actId="20577"/>
        <pc:sldMkLst>
          <pc:docMk/>
          <pc:sldMk cId="352177125" sldId="260"/>
        </pc:sldMkLst>
      </pc:sldChg>
      <pc:sldChg chg="addSp delSp modSp new">
        <pc:chgData name="堀木 周作" userId="6c97621b35674af9" providerId="Windows Live" clId="Web-{76153AA5-52E2-49DE-9783-66C89FF9506B}" dt="2022-12-22T01:48:04.681" v="147" actId="20577"/>
        <pc:sldMkLst>
          <pc:docMk/>
          <pc:sldMk cId="1414060681" sldId="261"/>
        </pc:sldMkLst>
      </pc:sldChg>
      <pc:sldChg chg="modSp new">
        <pc:chgData name="堀木 周作" userId="6c97621b35674af9" providerId="Windows Live" clId="Web-{76153AA5-52E2-49DE-9783-66C89FF9506B}" dt="2022-12-22T01:50:03.105" v="168" actId="20577"/>
        <pc:sldMkLst>
          <pc:docMk/>
          <pc:sldMk cId="139388171" sldId="262"/>
        </pc:sldMkLst>
      </pc:sldChg>
      <pc:sldChg chg="modSp new">
        <pc:chgData name="堀木 周作" userId="6c97621b35674af9" providerId="Windows Live" clId="Web-{76153AA5-52E2-49DE-9783-66C89FF9506B}" dt="2022-12-22T01:51:34.638" v="180" actId="20577"/>
        <pc:sldMkLst>
          <pc:docMk/>
          <pc:sldMk cId="362056382" sldId="263"/>
        </pc:sldMkLst>
      </pc:sldChg>
      <pc:sldChg chg="modSp new">
        <pc:chgData name="堀木 周作" userId="6c97621b35674af9" providerId="Windows Live" clId="Web-{76153AA5-52E2-49DE-9783-66C89FF9506B}" dt="2022-12-22T01:52:45.984" v="192" actId="20577"/>
        <pc:sldMkLst>
          <pc:docMk/>
          <pc:sldMk cId="3755169257" sldId="264"/>
        </pc:sldMkLst>
      </pc:sldChg>
      <pc:sldChg chg="modSp new">
        <pc:chgData name="堀木 周作" userId="6c97621b35674af9" providerId="Windows Live" clId="Web-{76153AA5-52E2-49DE-9783-66C89FF9506B}" dt="2022-12-22T01:54:20.720" v="211" actId="20577"/>
        <pc:sldMkLst>
          <pc:docMk/>
          <pc:sldMk cId="3657686862" sldId="265"/>
        </pc:sldMkLst>
      </pc:sldChg>
      <pc:sldChg chg="addSp modSp new">
        <pc:chgData name="堀木 周作" userId="6c97621b35674af9" providerId="Windows Live" clId="Web-{76153AA5-52E2-49DE-9783-66C89FF9506B}" dt="2022-12-22T01:58:04.225" v="257" actId="1076"/>
        <pc:sldMkLst>
          <pc:docMk/>
          <pc:sldMk cId="1772767156" sldId="266"/>
        </pc:sldMkLst>
      </pc:sldChg>
      <pc:sldChg chg="modSp new">
        <pc:chgData name="堀木 周作" userId="6c97621b35674af9" providerId="Windows Live" clId="Web-{76153AA5-52E2-49DE-9783-66C89FF9506B}" dt="2022-12-22T02:02:22.778" v="342" actId="20577"/>
        <pc:sldMkLst>
          <pc:docMk/>
          <pc:sldMk cId="3223822409" sldId="267"/>
        </pc:sldMkLst>
      </pc:sldChg>
      <pc:sldChg chg="modSp new">
        <pc:chgData name="堀木 周作" userId="6c97621b35674af9" providerId="Windows Live" clId="Web-{76153AA5-52E2-49DE-9783-66C89FF9506B}" dt="2022-12-22T02:07:24.394" v="409" actId="20577"/>
        <pc:sldMkLst>
          <pc:docMk/>
          <pc:sldMk cId="538018673" sldId="268"/>
        </pc:sldMkLst>
      </pc:sldChg>
      <pc:sldChg chg="modSp new">
        <pc:chgData name="堀木 周作" userId="6c97621b35674af9" providerId="Windows Live" clId="Web-{76153AA5-52E2-49DE-9783-66C89FF9506B}" dt="2022-12-22T02:09:32.960" v="427" actId="20577"/>
        <pc:sldMkLst>
          <pc:docMk/>
          <pc:sldMk cId="585014764" sldId="269"/>
        </pc:sldMkLst>
      </pc:sldChg>
      <pc:sldChg chg="modSp new">
        <pc:chgData name="堀木 周作" userId="6c97621b35674af9" providerId="Windows Live" clId="Web-{76153AA5-52E2-49DE-9783-66C89FF9506B}" dt="2022-12-22T02:11:50.244" v="445" actId="20577"/>
        <pc:sldMkLst>
          <pc:docMk/>
          <pc:sldMk cId="1933585065" sldId="270"/>
        </pc:sldMkLst>
      </pc:sldChg>
      <pc:sldChg chg="modSp new">
        <pc:chgData name="堀木 周作" userId="6c97621b35674af9" providerId="Windows Live" clId="Web-{76153AA5-52E2-49DE-9783-66C89FF9506B}" dt="2022-12-22T02:12:53.168" v="460" actId="14100"/>
        <pc:sldMkLst>
          <pc:docMk/>
          <pc:sldMk cId="1965496213" sldId="271"/>
        </pc:sldMkLst>
      </pc:sldChg>
      <pc:sldChg chg="new">
        <pc:chgData name="堀木 周作" userId="6c97621b35674af9" providerId="Windows Live" clId="Web-{76153AA5-52E2-49DE-9783-66C89FF9506B}" dt="2022-12-22T02:13:11.355" v="461"/>
        <pc:sldMkLst>
          <pc:docMk/>
          <pc:sldMk cId="1607103205" sldId="272"/>
        </pc:sldMkLst>
      </pc:sldChg>
      <pc:sldMasterChg chg="del delSldLayout">
        <pc:chgData name="堀木 周作" userId="6c97621b35674af9" providerId="Windows Live" clId="Web-{76153AA5-52E2-49DE-9783-66C89FF9506B}" dt="2022-12-22T01:17:40.720" v="28"/>
        <pc:sldMasterMkLst>
          <pc:docMk/>
          <pc:sldMasterMk cId="2907289730" sldId="2147483648"/>
        </pc:sldMasterMkLst>
        <pc:sldLayoutChg chg="del">
          <pc:chgData name="堀木 周作" userId="6c97621b35674af9" providerId="Windows Live" clId="Web-{76153AA5-52E2-49DE-9783-66C89FF9506B}" dt="2022-12-22T01:17:40.720" v="28"/>
          <pc:sldLayoutMkLst>
            <pc:docMk/>
            <pc:sldMasterMk cId="2907289730" sldId="2147483648"/>
            <pc:sldLayoutMk cId="3849106771" sldId="2147483649"/>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2040515858" sldId="2147483650"/>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4083904788" sldId="2147483651"/>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1395402986" sldId="2147483652"/>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797884901" sldId="2147483653"/>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539588861" sldId="2147483654"/>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2042860812" sldId="2147483655"/>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3888451093" sldId="2147483656"/>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2189387916" sldId="2147483657"/>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2575747102" sldId="2147483658"/>
          </pc:sldLayoutMkLst>
        </pc:sldLayoutChg>
        <pc:sldLayoutChg chg="del">
          <pc:chgData name="堀木 周作" userId="6c97621b35674af9" providerId="Windows Live" clId="Web-{76153AA5-52E2-49DE-9783-66C89FF9506B}" dt="2022-12-22T01:17:40.720" v="28"/>
          <pc:sldLayoutMkLst>
            <pc:docMk/>
            <pc:sldMasterMk cId="2907289730" sldId="2147483648"/>
            <pc:sldLayoutMk cId="2950866720" sldId="2147483659"/>
          </pc:sldLayoutMkLst>
        </pc:sldLayoutChg>
      </pc:sldMasterChg>
      <pc:sldMasterChg chg="add addSldLayout">
        <pc:chgData name="堀木 周作" userId="6c97621b35674af9" providerId="Windows Live" clId="Web-{76153AA5-52E2-49DE-9783-66C89FF9506B}" dt="2022-12-22T01:17:40.720" v="28"/>
        <pc:sldMasterMkLst>
          <pc:docMk/>
          <pc:sldMasterMk cId="4108871052" sldId="2147483738"/>
        </pc:sldMasterMkLst>
        <pc:sldLayoutChg chg="add">
          <pc:chgData name="堀木 周作" userId="6c97621b35674af9" providerId="Windows Live" clId="Web-{76153AA5-52E2-49DE-9783-66C89FF9506B}" dt="2022-12-22T01:17:40.720" v="28"/>
          <pc:sldLayoutMkLst>
            <pc:docMk/>
            <pc:sldMasterMk cId="4108871052" sldId="2147483738"/>
            <pc:sldLayoutMk cId="677048656" sldId="2147483727"/>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1023677525" sldId="2147483728"/>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3961941158" sldId="2147483729"/>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463989204" sldId="2147483730"/>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906623810" sldId="2147483731"/>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2781249028" sldId="2147483732"/>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661806741" sldId="2147483733"/>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718443477" sldId="2147483734"/>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1199644534" sldId="2147483735"/>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1647258854" sldId="2147483736"/>
          </pc:sldLayoutMkLst>
        </pc:sldLayoutChg>
        <pc:sldLayoutChg chg="add">
          <pc:chgData name="堀木 周作" userId="6c97621b35674af9" providerId="Windows Live" clId="Web-{76153AA5-52E2-49DE-9783-66C89FF9506B}" dt="2022-12-22T01:17:40.720" v="28"/>
          <pc:sldLayoutMkLst>
            <pc:docMk/>
            <pc:sldMasterMk cId="4108871052" sldId="2147483738"/>
            <pc:sldLayoutMk cId="416838934" sldId="2147483737"/>
          </pc:sldLayoutMkLst>
        </pc:sldLayoutChg>
      </pc:sldMasterChg>
    </pc:docChg>
  </pc:docChgLst>
  <pc:docChgLst>
    <pc:chgData name="堀木 周作" userId="6c97621b35674af9" providerId="LiveId" clId="{23905F8F-AD89-2548-B9CE-A2E719240B7B}"/>
    <pc:docChg chg="undo custSel modSld">
      <pc:chgData name="堀木 周作" userId="6c97621b35674af9" providerId="LiveId" clId="{23905F8F-AD89-2548-B9CE-A2E719240B7B}" dt="2022-12-25T04:31:47.171" v="408" actId="20577"/>
      <pc:docMkLst>
        <pc:docMk/>
      </pc:docMkLst>
      <pc:sldChg chg="modSp">
        <pc:chgData name="堀木 周作" userId="6c97621b35674af9" providerId="LiveId" clId="{23905F8F-AD89-2548-B9CE-A2E719240B7B}" dt="2022-12-25T03:01:58.209" v="8" actId="1076"/>
        <pc:sldMkLst>
          <pc:docMk/>
          <pc:sldMk cId="403298182" sldId="258"/>
        </pc:sldMkLst>
      </pc:sldChg>
      <pc:sldChg chg="addSp delSp modSp">
        <pc:chgData name="堀木 周作" userId="6c97621b35674af9" providerId="LiveId" clId="{23905F8F-AD89-2548-B9CE-A2E719240B7B}" dt="2022-12-25T03:08:47.799" v="87" actId="1076"/>
        <pc:sldMkLst>
          <pc:docMk/>
          <pc:sldMk cId="23373099" sldId="259"/>
        </pc:sldMkLst>
      </pc:sldChg>
      <pc:sldChg chg="addSp delSp modSp">
        <pc:chgData name="堀木 周作" userId="6c97621b35674af9" providerId="LiveId" clId="{23905F8F-AD89-2548-B9CE-A2E719240B7B}" dt="2022-12-25T03:18:17.382" v="112" actId="20577"/>
        <pc:sldMkLst>
          <pc:docMk/>
          <pc:sldMk cId="352177125" sldId="260"/>
        </pc:sldMkLst>
      </pc:sldChg>
      <pc:sldChg chg="modSp">
        <pc:chgData name="堀木 周作" userId="6c97621b35674af9" providerId="LiveId" clId="{23905F8F-AD89-2548-B9CE-A2E719240B7B}" dt="2022-12-25T03:29:08.565" v="122" actId="14100"/>
        <pc:sldMkLst>
          <pc:docMk/>
          <pc:sldMk cId="3657686862" sldId="265"/>
        </pc:sldMkLst>
      </pc:sldChg>
      <pc:sldChg chg="addSp modSp">
        <pc:chgData name="堀木 周作" userId="6c97621b35674af9" providerId="LiveId" clId="{23905F8F-AD89-2548-B9CE-A2E719240B7B}" dt="2022-12-25T04:31:47.171" v="408" actId="20577"/>
        <pc:sldMkLst>
          <pc:docMk/>
          <pc:sldMk cId="1772767156" sldId="266"/>
        </pc:sldMkLst>
      </pc:sldChg>
      <pc:sldChg chg="addSp modSp">
        <pc:chgData name="堀木 周作" userId="6c97621b35674af9" providerId="LiveId" clId="{23905F8F-AD89-2548-B9CE-A2E719240B7B}" dt="2022-12-25T03:58:01.319" v="221" actId="1076"/>
        <pc:sldMkLst>
          <pc:docMk/>
          <pc:sldMk cId="3223822409" sldId="267"/>
        </pc:sldMkLst>
      </pc:sldChg>
      <pc:sldChg chg="addSp delSp modSp">
        <pc:chgData name="堀木 周作" userId="6c97621b35674af9" providerId="LiveId" clId="{23905F8F-AD89-2548-B9CE-A2E719240B7B}" dt="2022-12-25T04:04:29.506" v="258" actId="1076"/>
        <pc:sldMkLst>
          <pc:docMk/>
          <pc:sldMk cId="538018673" sldId="268"/>
        </pc:sldMkLst>
      </pc:sldChg>
      <pc:sldChg chg="addSp delSp modSp">
        <pc:chgData name="堀木 周作" userId="6c97621b35674af9" providerId="LiveId" clId="{23905F8F-AD89-2548-B9CE-A2E719240B7B}" dt="2022-12-25T04:07:52.121" v="282" actId="1076"/>
        <pc:sldMkLst>
          <pc:docMk/>
          <pc:sldMk cId="585014764" sldId="269"/>
        </pc:sldMkLst>
      </pc:sldChg>
      <pc:sldChg chg="addSp delSp modSp">
        <pc:chgData name="堀木 周作" userId="6c97621b35674af9" providerId="LiveId" clId="{23905F8F-AD89-2548-B9CE-A2E719240B7B}" dt="2022-12-25T04:13:15.535" v="319" actId="1076"/>
        <pc:sldMkLst>
          <pc:docMk/>
          <pc:sldMk cId="1933585065" sldId="270"/>
        </pc:sldMkLst>
      </pc:sldChg>
      <pc:sldChg chg="addSp delSp modSp">
        <pc:chgData name="堀木 周作" userId="6c97621b35674af9" providerId="LiveId" clId="{23905F8F-AD89-2548-B9CE-A2E719240B7B}" dt="2022-12-25T04:15:15.995" v="381" actId="14100"/>
        <pc:sldMkLst>
          <pc:docMk/>
          <pc:sldMk cId="1965496213" sldId="271"/>
        </pc:sldMkLst>
      </pc:sldChg>
    </pc:docChg>
  </pc:docChgLst>
  <pc:docChgLst>
    <pc:chgData name="堀木 周作" userId="6c97621b35674af9" providerId="Windows Live" clId="Web-{24847475-7591-494F-AD0B-B8AA40D1784B}"/>
    <pc:docChg chg="modSld">
      <pc:chgData name="堀木 周作" userId="6c97621b35674af9" providerId="Windows Live" clId="Web-{24847475-7591-494F-AD0B-B8AA40D1784B}" dt="2022-12-26T04:26:01.670" v="231" actId="14100"/>
      <pc:docMkLst>
        <pc:docMk/>
      </pc:docMkLst>
      <pc:sldChg chg="modSp">
        <pc:chgData name="堀木 周作" userId="6c97621b35674af9" providerId="Windows Live" clId="Web-{24847475-7591-494F-AD0B-B8AA40D1784B}" dt="2022-12-26T03:39:13.710" v="14" actId="14100"/>
        <pc:sldMkLst>
          <pc:docMk/>
          <pc:sldMk cId="2128380218" sldId="256"/>
        </pc:sldMkLst>
      </pc:sldChg>
      <pc:sldChg chg="modSp">
        <pc:chgData name="堀木 周作" userId="6c97621b35674af9" providerId="Windows Live" clId="Web-{24847475-7591-494F-AD0B-B8AA40D1784B}" dt="2022-12-26T03:49:56.995" v="25"/>
        <pc:sldMkLst>
          <pc:docMk/>
          <pc:sldMk cId="403298182" sldId="258"/>
        </pc:sldMkLst>
      </pc:sldChg>
      <pc:sldChg chg="modSp">
        <pc:chgData name="堀木 周作" userId="6c97621b35674af9" providerId="Windows Live" clId="Web-{24847475-7591-494F-AD0B-B8AA40D1784B}" dt="2022-12-26T03:50:31.075" v="28" actId="1076"/>
        <pc:sldMkLst>
          <pc:docMk/>
          <pc:sldMk cId="23373099" sldId="259"/>
        </pc:sldMkLst>
      </pc:sldChg>
      <pc:sldChg chg="modSp">
        <pc:chgData name="堀木 周作" userId="6c97621b35674af9" providerId="Windows Live" clId="Web-{24847475-7591-494F-AD0B-B8AA40D1784B}" dt="2022-12-26T03:52:22.625" v="38" actId="20577"/>
        <pc:sldMkLst>
          <pc:docMk/>
          <pc:sldMk cId="352177125" sldId="260"/>
        </pc:sldMkLst>
      </pc:sldChg>
      <pc:sldChg chg="modSp">
        <pc:chgData name="堀木 周作" userId="6c97621b35674af9" providerId="Windows Live" clId="Web-{24847475-7591-494F-AD0B-B8AA40D1784B}" dt="2022-12-26T03:54:59.161" v="53"/>
        <pc:sldMkLst>
          <pc:docMk/>
          <pc:sldMk cId="1414060681" sldId="261"/>
        </pc:sldMkLst>
      </pc:sldChg>
      <pc:sldChg chg="modSp">
        <pc:chgData name="堀木 周作" userId="6c97621b35674af9" providerId="Windows Live" clId="Web-{24847475-7591-494F-AD0B-B8AA40D1784B}" dt="2022-12-26T03:55:56.788" v="54"/>
        <pc:sldMkLst>
          <pc:docMk/>
          <pc:sldMk cId="139388171" sldId="262"/>
        </pc:sldMkLst>
      </pc:sldChg>
      <pc:sldChg chg="modSp">
        <pc:chgData name="堀木 周作" userId="6c97621b35674af9" providerId="Windows Live" clId="Web-{24847475-7591-494F-AD0B-B8AA40D1784B}" dt="2022-12-26T03:56:02.460" v="55"/>
        <pc:sldMkLst>
          <pc:docMk/>
          <pc:sldMk cId="362056382" sldId="263"/>
        </pc:sldMkLst>
      </pc:sldChg>
      <pc:sldChg chg="modSp">
        <pc:chgData name="堀木 周作" userId="6c97621b35674af9" providerId="Windows Live" clId="Web-{24847475-7591-494F-AD0B-B8AA40D1784B}" dt="2022-12-26T03:56:07.444" v="56"/>
        <pc:sldMkLst>
          <pc:docMk/>
          <pc:sldMk cId="3755169257" sldId="264"/>
        </pc:sldMkLst>
      </pc:sldChg>
      <pc:sldChg chg="modSp">
        <pc:chgData name="堀木 周作" userId="6c97621b35674af9" providerId="Windows Live" clId="Web-{24847475-7591-494F-AD0B-B8AA40D1784B}" dt="2022-12-26T03:56:14.429" v="57"/>
        <pc:sldMkLst>
          <pc:docMk/>
          <pc:sldMk cId="3657686862" sldId="265"/>
        </pc:sldMkLst>
      </pc:sldChg>
      <pc:sldChg chg="delSp modSp">
        <pc:chgData name="堀木 周作" userId="6c97621b35674af9" providerId="Windows Live" clId="Web-{24847475-7591-494F-AD0B-B8AA40D1784B}" dt="2022-12-26T03:59:37.232" v="66"/>
        <pc:sldMkLst>
          <pc:docMk/>
          <pc:sldMk cId="1772767156" sldId="266"/>
        </pc:sldMkLst>
      </pc:sldChg>
      <pc:sldChg chg="modSp">
        <pc:chgData name="堀木 周作" userId="6c97621b35674af9" providerId="Windows Live" clId="Web-{24847475-7591-494F-AD0B-B8AA40D1784B}" dt="2022-12-26T04:05:15.133" v="84" actId="14100"/>
        <pc:sldMkLst>
          <pc:docMk/>
          <pc:sldMk cId="3223822409" sldId="267"/>
        </pc:sldMkLst>
      </pc:sldChg>
      <pc:sldChg chg="modSp">
        <pc:chgData name="堀木 周作" userId="6c97621b35674af9" providerId="Windows Live" clId="Web-{24847475-7591-494F-AD0B-B8AA40D1784B}" dt="2022-12-26T04:04:54.898" v="82" actId="14100"/>
        <pc:sldMkLst>
          <pc:docMk/>
          <pc:sldMk cId="538018673" sldId="268"/>
        </pc:sldMkLst>
      </pc:sldChg>
      <pc:sldChg chg="modSp">
        <pc:chgData name="堀木 周作" userId="6c97621b35674af9" providerId="Windows Live" clId="Web-{24847475-7591-494F-AD0B-B8AA40D1784B}" dt="2022-12-26T04:05:27.805" v="85" actId="14100"/>
        <pc:sldMkLst>
          <pc:docMk/>
          <pc:sldMk cId="585014764" sldId="269"/>
        </pc:sldMkLst>
      </pc:sldChg>
      <pc:sldChg chg="modSp">
        <pc:chgData name="堀木 周作" userId="6c97621b35674af9" providerId="Windows Live" clId="Web-{24847475-7591-494F-AD0B-B8AA40D1784B}" dt="2022-12-26T04:09:39.406" v="99" actId="14100"/>
        <pc:sldMkLst>
          <pc:docMk/>
          <pc:sldMk cId="1933585065" sldId="270"/>
        </pc:sldMkLst>
      </pc:sldChg>
      <pc:sldChg chg="addSp modSp">
        <pc:chgData name="堀木 周作" userId="6c97621b35674af9" providerId="Windows Live" clId="Web-{24847475-7591-494F-AD0B-B8AA40D1784B}" dt="2022-12-26T04:12:44.037" v="109" actId="1076"/>
        <pc:sldMkLst>
          <pc:docMk/>
          <pc:sldMk cId="1965496213" sldId="271"/>
        </pc:sldMkLst>
      </pc:sldChg>
      <pc:sldChg chg="addSp delSp modSp">
        <pc:chgData name="堀木 周作" userId="6c97621b35674af9" providerId="Windows Live" clId="Web-{24847475-7591-494F-AD0B-B8AA40D1784B}" dt="2022-12-26T04:15:44.495" v="114" actId="1076"/>
        <pc:sldMkLst>
          <pc:docMk/>
          <pc:sldMk cId="1607103205" sldId="272"/>
        </pc:sldMkLst>
      </pc:sldChg>
      <pc:sldChg chg="addSp modSp">
        <pc:chgData name="堀木 周作" userId="6c97621b35674af9" providerId="Windows Live" clId="Web-{24847475-7591-494F-AD0B-B8AA40D1784B}" dt="2022-12-26T03:53:28.049" v="48" actId="20577"/>
        <pc:sldMkLst>
          <pc:docMk/>
          <pc:sldMk cId="3200073983" sldId="273"/>
        </pc:sldMkLst>
      </pc:sldChg>
      <pc:sldChg chg="addSp delSp modSp">
        <pc:chgData name="堀木 周作" userId="6c97621b35674af9" providerId="Windows Live" clId="Web-{24847475-7591-494F-AD0B-B8AA40D1784B}" dt="2022-12-26T04:24:00.104" v="219" actId="14100"/>
        <pc:sldMkLst>
          <pc:docMk/>
          <pc:sldMk cId="243843476" sldId="274"/>
        </pc:sldMkLst>
      </pc:sldChg>
      <pc:sldChg chg="addSp delSp modSp">
        <pc:chgData name="堀木 周作" userId="6c97621b35674af9" providerId="Windows Live" clId="Web-{24847475-7591-494F-AD0B-B8AA40D1784B}" dt="2022-12-26T04:26:01.670" v="231" actId="14100"/>
        <pc:sldMkLst>
          <pc:docMk/>
          <pc:sldMk cId="2007451563" sldId="275"/>
        </pc:sldMkLst>
      </pc:sldChg>
      <pc:sldChg chg="addSp delSp modSp">
        <pc:chgData name="堀木 周作" userId="6c97621b35674af9" providerId="Windows Live" clId="Web-{24847475-7591-494F-AD0B-B8AA40D1784B}" dt="2022-12-26T04:21:35.069" v="206" actId="20577"/>
        <pc:sldMkLst>
          <pc:docMk/>
          <pc:sldMk cId="4052018404" sldId="276"/>
        </pc:sldMkLst>
      </pc:sldChg>
    </pc:docChg>
  </pc:docChgLst>
  <pc:docChgLst>
    <pc:chgData name="堀木 周作" userId="6c97621b35674af9" providerId="Windows Live" clId="Web-{BCF2394D-4E66-4767-9146-CA7B61750E40}"/>
    <pc:docChg chg="addSld delSld modSld">
      <pc:chgData name="堀木 周作" userId="6c97621b35674af9" providerId="Windows Live" clId="Web-{BCF2394D-4E66-4767-9146-CA7B61750E40}" dt="2022-12-26T14:20:34.574" v="521" actId="14100"/>
      <pc:docMkLst>
        <pc:docMk/>
      </pc:docMkLst>
      <pc:sldChg chg="addSp delSp modSp">
        <pc:chgData name="堀木 周作" userId="6c97621b35674af9" providerId="Windows Live" clId="Web-{BCF2394D-4E66-4767-9146-CA7B61750E40}" dt="2022-12-26T13:21:45.293" v="80" actId="20577"/>
        <pc:sldMkLst>
          <pc:docMk/>
          <pc:sldMk cId="2361265305" sldId="282"/>
        </pc:sldMkLst>
      </pc:sldChg>
      <pc:sldChg chg="addSp delSp modSp">
        <pc:chgData name="堀木 周作" userId="6c97621b35674af9" providerId="Windows Live" clId="Web-{BCF2394D-4E66-4767-9146-CA7B61750E40}" dt="2022-12-26T13:34:26.650" v="150" actId="1076"/>
        <pc:sldMkLst>
          <pc:docMk/>
          <pc:sldMk cId="213365006" sldId="283"/>
        </pc:sldMkLst>
      </pc:sldChg>
      <pc:sldChg chg="addSp delSp modSp">
        <pc:chgData name="堀木 周作" userId="6c97621b35674af9" providerId="Windows Live" clId="Web-{BCF2394D-4E66-4767-9146-CA7B61750E40}" dt="2022-12-26T14:05:33.996" v="386" actId="20577"/>
        <pc:sldMkLst>
          <pc:docMk/>
          <pc:sldMk cId="1495596421" sldId="284"/>
        </pc:sldMkLst>
      </pc:sldChg>
      <pc:sldChg chg="addSp delSp modSp">
        <pc:chgData name="堀木 周作" userId="6c97621b35674af9" providerId="Windows Live" clId="Web-{BCF2394D-4E66-4767-9146-CA7B61750E40}" dt="2022-12-26T13:52:34.982" v="277" actId="1076"/>
        <pc:sldMkLst>
          <pc:docMk/>
          <pc:sldMk cId="767260299" sldId="285"/>
        </pc:sldMkLst>
      </pc:sldChg>
      <pc:sldChg chg="addSp delSp modSp">
        <pc:chgData name="堀木 周作" userId="6c97621b35674af9" providerId="Windows Live" clId="Web-{BCF2394D-4E66-4767-9146-CA7B61750E40}" dt="2022-12-26T13:57:08.065" v="293" actId="20577"/>
        <pc:sldMkLst>
          <pc:docMk/>
          <pc:sldMk cId="2463451048" sldId="286"/>
        </pc:sldMkLst>
      </pc:sldChg>
      <pc:sldChg chg="addSp delSp modSp">
        <pc:chgData name="堀木 周作" userId="6c97621b35674af9" providerId="Windows Live" clId="Web-{BCF2394D-4E66-4767-9146-CA7B61750E40}" dt="2022-12-26T14:13:49.973" v="447" actId="20577"/>
        <pc:sldMkLst>
          <pc:docMk/>
          <pc:sldMk cId="2057942639" sldId="287"/>
        </pc:sldMkLst>
      </pc:sldChg>
      <pc:sldChg chg="addSp delSp modSp">
        <pc:chgData name="堀木 周作" userId="6c97621b35674af9" providerId="Windows Live" clId="Web-{BCF2394D-4E66-4767-9146-CA7B61750E40}" dt="2022-12-26T14:11:10.377" v="439" actId="20577"/>
        <pc:sldMkLst>
          <pc:docMk/>
          <pc:sldMk cId="2075070225" sldId="288"/>
        </pc:sldMkLst>
      </pc:sldChg>
      <pc:sldChg chg="addSp delSp modSp">
        <pc:chgData name="堀木 周作" userId="6c97621b35674af9" providerId="Windows Live" clId="Web-{BCF2394D-4E66-4767-9146-CA7B61750E40}" dt="2022-12-26T14:18:03.681" v="499" actId="20577"/>
        <pc:sldMkLst>
          <pc:docMk/>
          <pc:sldMk cId="1653013168" sldId="290"/>
        </pc:sldMkLst>
      </pc:sldChg>
      <pc:sldChg chg="addSp delSp modSp new">
        <pc:chgData name="堀木 周作" userId="6c97621b35674af9" providerId="Windows Live" clId="Web-{BCF2394D-4E66-4767-9146-CA7B61750E40}" dt="2022-12-26T13:32:41.867" v="144" actId="14100"/>
        <pc:sldMkLst>
          <pc:docMk/>
          <pc:sldMk cId="1342331226" sldId="291"/>
        </pc:sldMkLst>
      </pc:sldChg>
      <pc:sldChg chg="add del replId">
        <pc:chgData name="堀木 周作" userId="6c97621b35674af9" providerId="Windows Live" clId="Web-{BCF2394D-4E66-4767-9146-CA7B61750E40}" dt="2022-12-26T14:19:05.260" v="501"/>
        <pc:sldMkLst>
          <pc:docMk/>
          <pc:sldMk cId="4047017788" sldId="292"/>
        </pc:sldMkLst>
      </pc:sldChg>
      <pc:sldChg chg="new del">
        <pc:chgData name="堀木 周作" userId="6c97621b35674af9" providerId="Windows Live" clId="Web-{BCF2394D-4E66-4767-9146-CA7B61750E40}" dt="2022-12-26T14:19:48.730" v="504"/>
        <pc:sldMkLst>
          <pc:docMk/>
          <pc:sldMk cId="4173376746" sldId="292"/>
        </pc:sldMkLst>
      </pc:sldChg>
      <pc:sldChg chg="modSp add replId">
        <pc:chgData name="堀木 周作" userId="6c97621b35674af9" providerId="Windows Live" clId="Web-{BCF2394D-4E66-4767-9146-CA7B61750E40}" dt="2022-12-26T14:20:34.574" v="521" actId="14100"/>
        <pc:sldMkLst>
          <pc:docMk/>
          <pc:sldMk cId="3455276866" sldId="293"/>
        </pc:sldMkLst>
      </pc:sldChg>
    </pc:docChg>
  </pc:docChgLst>
  <pc:docChgLst>
    <pc:chgData name="堀木 周作" userId="6c97621b35674af9" providerId="Windows Live" clId="Web-{13A60D0F-5416-49FB-8FB1-4963F10DE3D2}"/>
    <pc:docChg chg="addSld modSld">
      <pc:chgData name="堀木 周作" userId="6c97621b35674af9" providerId="Windows Live" clId="Web-{13A60D0F-5416-49FB-8FB1-4963F10DE3D2}" dt="2022-12-24T08:03:06.439" v="370"/>
      <pc:docMkLst>
        <pc:docMk/>
      </pc:docMkLst>
      <pc:sldChg chg="addSp delSp modSp">
        <pc:chgData name="堀木 周作" userId="6c97621b35674af9" providerId="Windows Live" clId="Web-{13A60D0F-5416-49FB-8FB1-4963F10DE3D2}" dt="2022-12-24T07:44:51.508" v="194" actId="1076"/>
        <pc:sldMkLst>
          <pc:docMk/>
          <pc:sldMk cId="403298182" sldId="258"/>
        </pc:sldMkLst>
      </pc:sldChg>
      <pc:sldChg chg="modSp">
        <pc:chgData name="堀木 周作" userId="6c97621b35674af9" providerId="Windows Live" clId="Web-{13A60D0F-5416-49FB-8FB1-4963F10DE3D2}" dt="2022-12-24T07:24:30.854" v="55" actId="14100"/>
        <pc:sldMkLst>
          <pc:docMk/>
          <pc:sldMk cId="23373099" sldId="259"/>
        </pc:sldMkLst>
      </pc:sldChg>
      <pc:sldChg chg="addSp delSp modSp">
        <pc:chgData name="堀木 周作" userId="6c97621b35674af9" providerId="Windows Live" clId="Web-{13A60D0F-5416-49FB-8FB1-4963F10DE3D2}" dt="2022-12-24T07:47:02.152" v="244" actId="1076"/>
        <pc:sldMkLst>
          <pc:docMk/>
          <pc:sldMk cId="352177125" sldId="260"/>
        </pc:sldMkLst>
      </pc:sldChg>
      <pc:sldChg chg="addSp modSp">
        <pc:chgData name="堀木 周作" userId="6c97621b35674af9" providerId="Windows Live" clId="Web-{13A60D0F-5416-49FB-8FB1-4963F10DE3D2}" dt="2022-12-24T07:37:01.873" v="132" actId="14100"/>
        <pc:sldMkLst>
          <pc:docMk/>
          <pc:sldMk cId="1414060681" sldId="261"/>
        </pc:sldMkLst>
      </pc:sldChg>
      <pc:sldChg chg="addSp modSp">
        <pc:chgData name="堀木 周作" userId="6c97621b35674af9" providerId="Windows Live" clId="Web-{13A60D0F-5416-49FB-8FB1-4963F10DE3D2}" dt="2022-12-24T07:39:39.079" v="150" actId="14100"/>
        <pc:sldMkLst>
          <pc:docMk/>
          <pc:sldMk cId="139388171" sldId="262"/>
        </pc:sldMkLst>
      </pc:sldChg>
      <pc:sldChg chg="addSp modSp">
        <pc:chgData name="堀木 周作" userId="6c97621b35674af9" providerId="Windows Live" clId="Web-{13A60D0F-5416-49FB-8FB1-4963F10DE3D2}" dt="2022-12-24T07:43:16.975" v="184" actId="1076"/>
        <pc:sldMkLst>
          <pc:docMk/>
          <pc:sldMk cId="362056382" sldId="263"/>
        </pc:sldMkLst>
      </pc:sldChg>
      <pc:sldChg chg="addSp modSp mod setBg">
        <pc:chgData name="堀木 周作" userId="6c97621b35674af9" providerId="Windows Live" clId="Web-{13A60D0F-5416-49FB-8FB1-4963F10DE3D2}" dt="2022-12-24T07:50:54.158" v="285" actId="1076"/>
        <pc:sldMkLst>
          <pc:docMk/>
          <pc:sldMk cId="3755169257" sldId="264"/>
        </pc:sldMkLst>
      </pc:sldChg>
      <pc:sldChg chg="addSp modSp">
        <pc:chgData name="堀木 周作" userId="6c97621b35674af9" providerId="Windows Live" clId="Web-{13A60D0F-5416-49FB-8FB1-4963F10DE3D2}" dt="2022-12-24T07:54:51.757" v="313" actId="14100"/>
        <pc:sldMkLst>
          <pc:docMk/>
          <pc:sldMk cId="3657686862" sldId="265"/>
        </pc:sldMkLst>
      </pc:sldChg>
      <pc:sldChg chg="addSp delSp modSp">
        <pc:chgData name="堀木 周作" userId="6c97621b35674af9" providerId="Windows Live" clId="Web-{13A60D0F-5416-49FB-8FB1-4963F10DE3D2}" dt="2022-12-24T08:00:35.186" v="362"/>
        <pc:sldMkLst>
          <pc:docMk/>
          <pc:sldMk cId="1772767156" sldId="266"/>
        </pc:sldMkLst>
      </pc:sldChg>
      <pc:sldChg chg="addSp modSp">
        <pc:chgData name="堀木 周作" userId="6c97621b35674af9" providerId="Windows Live" clId="Web-{13A60D0F-5416-49FB-8FB1-4963F10DE3D2}" dt="2022-12-24T08:03:06.439" v="370"/>
        <pc:sldMkLst>
          <pc:docMk/>
          <pc:sldMk cId="3223822409" sldId="267"/>
        </pc:sldMkLst>
      </pc:sldChg>
      <pc:sldChg chg="addSp delSp modSp new">
        <pc:chgData name="堀木 周作" userId="6c97621b35674af9" providerId="Windows Live" clId="Web-{13A60D0F-5416-49FB-8FB1-4963F10DE3D2}" dt="2022-12-24T07:31:11.144" v="100" actId="14100"/>
        <pc:sldMkLst>
          <pc:docMk/>
          <pc:sldMk cId="3200073983" sldId="273"/>
        </pc:sldMkLst>
      </pc:sldChg>
    </pc:docChg>
  </pc:docChgLst>
  <pc:docChgLst>
    <pc:chgData name="堀木 周作" userId="6c97621b35674af9" providerId="Windows Live" clId="Web-{E3B7DBD9-4C56-4448-BCCE-2B1EB7F88A2A}"/>
    <pc:docChg chg="modSld">
      <pc:chgData name="堀木 周作" userId="6c97621b35674af9" providerId="Windows Live" clId="Web-{E3B7DBD9-4C56-4448-BCCE-2B1EB7F88A2A}" dt="2022-12-26T08:10:04.279" v="140" actId="20577"/>
      <pc:docMkLst>
        <pc:docMk/>
      </pc:docMkLst>
      <pc:sldChg chg="modSp">
        <pc:chgData name="堀木 周作" userId="6c97621b35674af9" providerId="Windows Live" clId="Web-{E3B7DBD9-4C56-4448-BCCE-2B1EB7F88A2A}" dt="2022-12-26T07:52:54.254" v="10" actId="1076"/>
        <pc:sldMkLst>
          <pc:docMk/>
          <pc:sldMk cId="1607103205" sldId="272"/>
        </pc:sldMkLst>
      </pc:sldChg>
      <pc:sldChg chg="addSp modSp">
        <pc:chgData name="堀木 周作" userId="6c97621b35674af9" providerId="Windows Live" clId="Web-{E3B7DBD9-4C56-4448-BCCE-2B1EB7F88A2A}" dt="2022-12-26T07:56:05.665" v="19" actId="14100"/>
        <pc:sldMkLst>
          <pc:docMk/>
          <pc:sldMk cId="4052018404" sldId="276"/>
        </pc:sldMkLst>
      </pc:sldChg>
      <pc:sldChg chg="addSp delSp modSp">
        <pc:chgData name="堀木 周作" userId="6c97621b35674af9" providerId="Windows Live" clId="Web-{E3B7DBD9-4C56-4448-BCCE-2B1EB7F88A2A}" dt="2022-12-26T07:59:01.716" v="46" actId="14100"/>
        <pc:sldMkLst>
          <pc:docMk/>
          <pc:sldMk cId="1783370584" sldId="277"/>
        </pc:sldMkLst>
      </pc:sldChg>
      <pc:sldChg chg="addSp delSp modSp">
        <pc:chgData name="堀木 周作" userId="6c97621b35674af9" providerId="Windows Live" clId="Web-{E3B7DBD9-4C56-4448-BCCE-2B1EB7F88A2A}" dt="2022-12-26T08:01:47.032" v="69" actId="1076"/>
        <pc:sldMkLst>
          <pc:docMk/>
          <pc:sldMk cId="769019639" sldId="278"/>
        </pc:sldMkLst>
      </pc:sldChg>
      <pc:sldChg chg="addSp delSp modSp">
        <pc:chgData name="堀木 周作" userId="6c97621b35674af9" providerId="Windows Live" clId="Web-{E3B7DBD9-4C56-4448-BCCE-2B1EB7F88A2A}" dt="2022-12-26T08:04:10.176" v="91" actId="20577"/>
        <pc:sldMkLst>
          <pc:docMk/>
          <pc:sldMk cId="1722935677" sldId="279"/>
        </pc:sldMkLst>
      </pc:sldChg>
      <pc:sldChg chg="addSp delSp modSp">
        <pc:chgData name="堀木 周作" userId="6c97621b35674af9" providerId="Windows Live" clId="Web-{E3B7DBD9-4C56-4448-BCCE-2B1EB7F88A2A}" dt="2022-12-26T08:07:38.369" v="120" actId="1076"/>
        <pc:sldMkLst>
          <pc:docMk/>
          <pc:sldMk cId="551485005" sldId="280"/>
        </pc:sldMkLst>
      </pc:sldChg>
      <pc:sldChg chg="addSp delSp modSp">
        <pc:chgData name="堀木 周作" userId="6c97621b35674af9" providerId="Windows Live" clId="Web-{E3B7DBD9-4C56-4448-BCCE-2B1EB7F88A2A}" dt="2022-12-26T08:10:04.279" v="140" actId="20577"/>
        <pc:sldMkLst>
          <pc:docMk/>
          <pc:sldMk cId="2019597892" sldId="281"/>
        </pc:sldMkLst>
      </pc:sldChg>
    </pc:docChg>
  </pc:docChgLst>
  <pc:docChgLst>
    <pc:chgData name="堀木 周作" userId="6c97621b35674af9" providerId="Windows Live" clId="Web-{64448F37-5B93-45C8-A303-0613D1F1F491}"/>
    <pc:docChg chg="addSld delSld modSld">
      <pc:chgData name="堀木 周作" userId="6c97621b35674af9" providerId="Windows Live" clId="Web-{64448F37-5B93-45C8-A303-0613D1F1F491}" dt="2022-12-25T13:28:26.725" v="274"/>
      <pc:docMkLst>
        <pc:docMk/>
      </pc:docMkLst>
      <pc:sldChg chg="modSp">
        <pc:chgData name="堀木 周作" userId="6c97621b35674af9" providerId="Windows Live" clId="Web-{64448F37-5B93-45C8-A303-0613D1F1F491}" dt="2022-12-25T12:45:27.365" v="2" actId="20577"/>
        <pc:sldMkLst>
          <pc:docMk/>
          <pc:sldMk cId="1607103205" sldId="272"/>
        </pc:sldMkLst>
      </pc:sldChg>
      <pc:sldChg chg="modSp new">
        <pc:chgData name="堀木 周作" userId="6c97621b35674af9" providerId="Windows Live" clId="Web-{64448F37-5B93-45C8-A303-0613D1F1F491}" dt="2022-12-25T12:46:03.849" v="5" actId="20577"/>
        <pc:sldMkLst>
          <pc:docMk/>
          <pc:sldMk cId="243843476" sldId="274"/>
        </pc:sldMkLst>
      </pc:sldChg>
      <pc:sldChg chg="modSp new">
        <pc:chgData name="堀木 周作" userId="6c97621b35674af9" providerId="Windows Live" clId="Web-{64448F37-5B93-45C8-A303-0613D1F1F491}" dt="2022-12-25T12:47:11.598" v="8" actId="20577"/>
        <pc:sldMkLst>
          <pc:docMk/>
          <pc:sldMk cId="2007451563" sldId="275"/>
        </pc:sldMkLst>
      </pc:sldChg>
      <pc:sldChg chg="modSp new">
        <pc:chgData name="堀木 周作" userId="6c97621b35674af9" providerId="Windows Live" clId="Web-{64448F37-5B93-45C8-A303-0613D1F1F491}" dt="2022-12-25T12:47:33.223" v="11" actId="20577"/>
        <pc:sldMkLst>
          <pc:docMk/>
          <pc:sldMk cId="4052018404" sldId="276"/>
        </pc:sldMkLst>
      </pc:sldChg>
      <pc:sldChg chg="modSp new">
        <pc:chgData name="堀木 周作" userId="6c97621b35674af9" providerId="Windows Live" clId="Web-{64448F37-5B93-45C8-A303-0613D1F1F491}" dt="2022-12-25T12:47:57.957" v="14" actId="20577"/>
        <pc:sldMkLst>
          <pc:docMk/>
          <pc:sldMk cId="1783370584" sldId="277"/>
        </pc:sldMkLst>
      </pc:sldChg>
      <pc:sldChg chg="modSp new">
        <pc:chgData name="堀木 周作" userId="6c97621b35674af9" providerId="Windows Live" clId="Web-{64448F37-5B93-45C8-A303-0613D1F1F491}" dt="2022-12-25T12:48:24.847" v="17" actId="20577"/>
        <pc:sldMkLst>
          <pc:docMk/>
          <pc:sldMk cId="769019639" sldId="278"/>
        </pc:sldMkLst>
      </pc:sldChg>
      <pc:sldChg chg="modSp new">
        <pc:chgData name="堀木 周作" userId="6c97621b35674af9" providerId="Windows Live" clId="Web-{64448F37-5B93-45C8-A303-0613D1F1F491}" dt="2022-12-25T12:48:52.894" v="20" actId="20577"/>
        <pc:sldMkLst>
          <pc:docMk/>
          <pc:sldMk cId="1722935677" sldId="279"/>
        </pc:sldMkLst>
      </pc:sldChg>
      <pc:sldChg chg="modSp new">
        <pc:chgData name="堀木 周作" userId="6c97621b35674af9" providerId="Windows Live" clId="Web-{64448F37-5B93-45C8-A303-0613D1F1F491}" dt="2022-12-25T12:50:16.596" v="25" actId="20577"/>
        <pc:sldMkLst>
          <pc:docMk/>
          <pc:sldMk cId="551485005" sldId="280"/>
        </pc:sldMkLst>
      </pc:sldChg>
      <pc:sldChg chg="modSp new">
        <pc:chgData name="堀木 周作" userId="6c97621b35674af9" providerId="Windows Live" clId="Web-{64448F37-5B93-45C8-A303-0613D1F1F491}" dt="2022-12-25T12:51:10.924" v="27" actId="20577"/>
        <pc:sldMkLst>
          <pc:docMk/>
          <pc:sldMk cId="2019597892" sldId="281"/>
        </pc:sldMkLst>
      </pc:sldChg>
      <pc:sldChg chg="modSp new">
        <pc:chgData name="堀木 周作" userId="6c97621b35674af9" providerId="Windows Live" clId="Web-{64448F37-5B93-45C8-A303-0613D1F1F491}" dt="2022-12-25T12:53:01.500" v="49" actId="20577"/>
        <pc:sldMkLst>
          <pc:docMk/>
          <pc:sldMk cId="2361265305" sldId="282"/>
        </pc:sldMkLst>
      </pc:sldChg>
      <pc:sldChg chg="modSp new">
        <pc:chgData name="堀木 周作" userId="6c97621b35674af9" providerId="Windows Live" clId="Web-{64448F37-5B93-45C8-A303-0613D1F1F491}" dt="2022-12-25T12:53:34.125" v="50" actId="20577"/>
        <pc:sldMkLst>
          <pc:docMk/>
          <pc:sldMk cId="213365006" sldId="283"/>
        </pc:sldMkLst>
      </pc:sldChg>
      <pc:sldChg chg="modSp new">
        <pc:chgData name="堀木 周作" userId="6c97621b35674af9" providerId="Windows Live" clId="Web-{64448F37-5B93-45C8-A303-0613D1F1F491}" dt="2022-12-25T13:18:30.962" v="243" actId="20577"/>
        <pc:sldMkLst>
          <pc:docMk/>
          <pc:sldMk cId="1495596421" sldId="284"/>
        </pc:sldMkLst>
      </pc:sldChg>
      <pc:sldChg chg="modSp new">
        <pc:chgData name="堀木 周作" userId="6c97621b35674af9" providerId="Windows Live" clId="Web-{64448F37-5B93-45C8-A303-0613D1F1F491}" dt="2022-12-25T13:20:11.045" v="246" actId="20577"/>
        <pc:sldMkLst>
          <pc:docMk/>
          <pc:sldMk cId="767260299" sldId="285"/>
        </pc:sldMkLst>
      </pc:sldChg>
      <pc:sldChg chg="modSp new">
        <pc:chgData name="堀木 周作" userId="6c97621b35674af9" providerId="Windows Live" clId="Web-{64448F37-5B93-45C8-A303-0613D1F1F491}" dt="2022-12-25T13:21:08.332" v="248" actId="20577"/>
        <pc:sldMkLst>
          <pc:docMk/>
          <pc:sldMk cId="2463451048" sldId="286"/>
        </pc:sldMkLst>
      </pc:sldChg>
      <pc:sldChg chg="modSp new">
        <pc:chgData name="堀木 周作" userId="6c97621b35674af9" providerId="Windows Live" clId="Web-{64448F37-5B93-45C8-A303-0613D1F1F491}" dt="2022-12-25T13:23:14.034" v="251" actId="20577"/>
        <pc:sldMkLst>
          <pc:docMk/>
          <pc:sldMk cId="2057942639" sldId="287"/>
        </pc:sldMkLst>
      </pc:sldChg>
      <pc:sldChg chg="modSp new">
        <pc:chgData name="堀木 周作" userId="6c97621b35674af9" providerId="Windows Live" clId="Web-{64448F37-5B93-45C8-A303-0613D1F1F491}" dt="2022-12-25T13:26:37.595" v="267" actId="20577"/>
        <pc:sldMkLst>
          <pc:docMk/>
          <pc:sldMk cId="2075070225" sldId="288"/>
        </pc:sldMkLst>
      </pc:sldChg>
      <pc:sldChg chg="new del">
        <pc:chgData name="堀木 周作" userId="6c97621b35674af9" providerId="Windows Live" clId="Web-{64448F37-5B93-45C8-A303-0613D1F1F491}" dt="2022-12-25T13:27:36.256" v="271"/>
        <pc:sldMkLst>
          <pc:docMk/>
          <pc:sldMk cId="1297605136" sldId="289"/>
        </pc:sldMkLst>
      </pc:sldChg>
      <pc:sldChg chg="modSp new">
        <pc:chgData name="堀木 周作" userId="6c97621b35674af9" providerId="Windows Live" clId="Web-{64448F37-5B93-45C8-A303-0613D1F1F491}" dt="2022-12-25T13:28:20.397" v="273" actId="20577"/>
        <pc:sldMkLst>
          <pc:docMk/>
          <pc:sldMk cId="1653013168" sldId="290"/>
        </pc:sldMkLst>
      </pc:sldChg>
      <pc:sldChg chg="new del">
        <pc:chgData name="堀木 周作" userId="6c97621b35674af9" providerId="Windows Live" clId="Web-{64448F37-5B93-45C8-A303-0613D1F1F491}" dt="2022-12-25T13:28:26.725" v="274"/>
        <pc:sldMkLst>
          <pc:docMk/>
          <pc:sldMk cId="1920451311"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80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6398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78124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71844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64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64725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3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90662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7704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2367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5/22/2025</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96194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5/22/2025</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41088710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6ACF6A-FC06-4E10-819E-2E7BC697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F12CF4-2DA8-61EA-0A5C-3753DDDAD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p:cNvSpPr>
            <a:spLocks noGrp="1"/>
          </p:cNvSpPr>
          <p:nvPr>
            <p:ph type="ctrTitle"/>
          </p:nvPr>
        </p:nvSpPr>
        <p:spPr>
          <a:xfrm>
            <a:off x="5925033" y="1109489"/>
            <a:ext cx="6049746" cy="1555621"/>
          </a:xfrm>
        </p:spPr>
        <p:txBody>
          <a:bodyPr anchor="b">
            <a:noAutofit/>
          </a:bodyPr>
          <a:lstStyle/>
          <a:p>
            <a:pPr algn="ctr"/>
            <a:r>
              <a:rPr lang="ja-JP" altLang="en-US" sz="4000">
                <a:ea typeface="ＭＳ Ｐゴシック"/>
                <a:cs typeface="Calibri Light"/>
              </a:rPr>
              <a:t>神経認知障害群と</a:t>
            </a:r>
            <a:br>
              <a:rPr lang="ja-JP" altLang="en-US" sz="4000" dirty="0">
                <a:ea typeface="ＭＳ Ｐゴシック"/>
                <a:cs typeface="Calibri Light"/>
              </a:rPr>
            </a:br>
            <a:r>
              <a:rPr lang="ja-JP" altLang="en-US" sz="4000">
                <a:ea typeface="ＭＳ Ｐゴシック"/>
                <a:cs typeface="Calibri Light"/>
              </a:rPr>
              <a:t>遂行機能障害</a:t>
            </a:r>
          </a:p>
        </p:txBody>
      </p:sp>
      <p:sp>
        <p:nvSpPr>
          <p:cNvPr id="3" name="サブタイトル 2"/>
          <p:cNvSpPr>
            <a:spLocks noGrp="1"/>
          </p:cNvSpPr>
          <p:nvPr>
            <p:ph type="subTitle" idx="1"/>
          </p:nvPr>
        </p:nvSpPr>
        <p:spPr>
          <a:xfrm>
            <a:off x="6089592" y="4239912"/>
            <a:ext cx="5936287" cy="1444536"/>
          </a:xfrm>
        </p:spPr>
        <p:txBody>
          <a:bodyPr vert="horz" lIns="91440" tIns="45720" rIns="91440" bIns="45720" rtlCol="0" anchor="t">
            <a:normAutofit/>
          </a:bodyPr>
          <a:lstStyle/>
          <a:p>
            <a:pPr algn="ctr"/>
            <a:r>
              <a:rPr lang="ja-JP" altLang="en-US" sz="2800">
                <a:ea typeface="ＭＳ Ｐゴシック"/>
                <a:cs typeface="Calibri"/>
              </a:rPr>
              <a:t>加世田病院リハビリテーション部内</a:t>
            </a:r>
          </a:p>
          <a:p>
            <a:pPr algn="ctr"/>
            <a:r>
              <a:rPr lang="ja-JP" altLang="en-US" sz="2800">
                <a:ea typeface="ＭＳ Ｐゴシック"/>
                <a:cs typeface="Calibri"/>
              </a:rPr>
              <a:t>　勉強会　担当：堀木　　2022</a:t>
            </a:r>
            <a:endParaRPr lang="ja-JP" altLang="en-US" sz="2800"/>
          </a:p>
        </p:txBody>
      </p:sp>
      <p:pic>
        <p:nvPicPr>
          <p:cNvPr id="4" name="Picture 3">
            <a:extLst>
              <a:ext uri="{FF2B5EF4-FFF2-40B4-BE49-F238E27FC236}">
                <a16:creationId xmlns:a16="http://schemas.microsoft.com/office/drawing/2014/main" id="{94EDBCAE-3DC4-0631-43CE-77F039D5B730}"/>
              </a:ext>
            </a:extLst>
          </p:cNvPr>
          <p:cNvPicPr>
            <a:picLocks noChangeAspect="1"/>
          </p:cNvPicPr>
          <p:nvPr/>
        </p:nvPicPr>
        <p:blipFill rotWithShape="1">
          <a:blip r:embed="rId2"/>
          <a:srcRect l="26676" r="2234" b="4"/>
          <a:stretch/>
        </p:blipFill>
        <p:spPr>
          <a:xfrm>
            <a:off x="-2" y="1"/>
            <a:ext cx="6096001" cy="6858000"/>
          </a:xfrm>
          <a:prstGeom prst="rect">
            <a:avLst/>
          </a:prstGeom>
        </p:spPr>
      </p:pic>
      <p:cxnSp>
        <p:nvCxnSpPr>
          <p:cNvPr id="13" name="Straight Connector 12">
            <a:extLst>
              <a:ext uri="{FF2B5EF4-FFF2-40B4-BE49-F238E27FC236}">
                <a16:creationId xmlns:a16="http://schemas.microsoft.com/office/drawing/2014/main" id="{7B9466E0-3884-B930-091B-5BB027876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8422"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A91BDA4-184B-39FD-0914-3FCD8585E341}"/>
              </a:ext>
            </a:extLst>
          </p:cNvPr>
          <p:cNvSpPr>
            <a:spLocks noGrp="1"/>
          </p:cNvSpPr>
          <p:nvPr>
            <p:ph type="title"/>
          </p:nvPr>
        </p:nvSpPr>
        <p:spPr>
          <a:xfrm>
            <a:off x="1104901" y="1555172"/>
            <a:ext cx="10222575" cy="613064"/>
          </a:xfrm>
        </p:spPr>
        <p:txBody>
          <a:bodyPr>
            <a:normAutofit fontScale="90000"/>
          </a:bodyPr>
          <a:lstStyle/>
          <a:p>
            <a:pPr>
              <a:lnSpc>
                <a:spcPct val="110000"/>
              </a:lnSpc>
            </a:pPr>
            <a:br>
              <a:rPr lang="ja-JP" altLang="en-US" sz="2000" dirty="0"/>
            </a:br>
            <a:r>
              <a:rPr lang="ja-JP" sz="2200"/>
              <a:t>計画を立てたり、効率のよい手順を考えたりすることができない</a:t>
            </a:r>
          </a:p>
        </p:txBody>
      </p:sp>
      <p:sp>
        <p:nvSpPr>
          <p:cNvPr id="11" name="Rectangle 10">
            <a:extLst>
              <a:ext uri="{FF2B5EF4-FFF2-40B4-BE49-F238E27FC236}">
                <a16:creationId xmlns:a16="http://schemas.microsoft.com/office/drawing/2014/main" id="{A718E0F5-1EF3-64D6-0802-B7983AC6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37234"/>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descr="挿絵, 抽象 が含まれている画像&#10;&#10;説明は自動で生成されたものです">
            <a:extLst>
              <a:ext uri="{FF2B5EF4-FFF2-40B4-BE49-F238E27FC236}">
                <a16:creationId xmlns:a16="http://schemas.microsoft.com/office/drawing/2014/main" id="{D16166B0-4E93-CA2F-3E63-C26B93F57C2F}"/>
              </a:ext>
            </a:extLst>
          </p:cNvPr>
          <p:cNvPicPr>
            <a:picLocks noChangeAspect="1"/>
          </p:cNvPicPr>
          <p:nvPr/>
        </p:nvPicPr>
        <p:blipFill>
          <a:blip r:embed="rId2"/>
          <a:stretch>
            <a:fillRect/>
          </a:stretch>
        </p:blipFill>
        <p:spPr>
          <a:xfrm>
            <a:off x="7486303" y="2609476"/>
            <a:ext cx="4348303" cy="2955228"/>
          </a:xfrm>
          <a:prstGeom prst="rect">
            <a:avLst/>
          </a:prstGeom>
        </p:spPr>
      </p:pic>
      <p:sp>
        <p:nvSpPr>
          <p:cNvPr id="3" name="コンテンツ プレースホルダー 2">
            <a:extLst>
              <a:ext uri="{FF2B5EF4-FFF2-40B4-BE49-F238E27FC236}">
                <a16:creationId xmlns:a16="http://schemas.microsoft.com/office/drawing/2014/main" id="{80BF95A3-93CB-C085-232E-8FCCEFC10B3F}"/>
              </a:ext>
            </a:extLst>
          </p:cNvPr>
          <p:cNvSpPr>
            <a:spLocks noGrp="1"/>
          </p:cNvSpPr>
          <p:nvPr>
            <p:ph idx="1"/>
          </p:nvPr>
        </p:nvSpPr>
        <p:spPr>
          <a:xfrm>
            <a:off x="827809" y="3255816"/>
            <a:ext cx="7474525" cy="1535692"/>
          </a:xfrm>
        </p:spPr>
        <p:txBody>
          <a:bodyPr vert="horz" lIns="91440" tIns="45720" rIns="91440" bIns="45720" rtlCol="0" anchor="t">
            <a:normAutofit/>
          </a:bodyPr>
          <a:lstStyle/>
          <a:p>
            <a:r>
              <a:rPr lang="ja-JP" altLang="en-US" sz="2400"/>
              <a:t>計画を立てて物事をおこなうことや、手順を決めて仕事を効率よく進めることができなくなる。</a:t>
            </a:r>
            <a:endParaRPr lang="ja-JP" altLang="en-US" sz="2000"/>
          </a:p>
        </p:txBody>
      </p:sp>
      <p:sp>
        <p:nvSpPr>
          <p:cNvPr id="5" name="楕円 4">
            <a:extLst>
              <a:ext uri="{FF2B5EF4-FFF2-40B4-BE49-F238E27FC236}">
                <a16:creationId xmlns:a16="http://schemas.microsoft.com/office/drawing/2014/main" id="{89D14278-460A-F86C-E234-767C52BB4363}"/>
              </a:ext>
            </a:extLst>
          </p:cNvPr>
          <p:cNvSpPr/>
          <p:nvPr/>
        </p:nvSpPr>
        <p:spPr>
          <a:xfrm>
            <a:off x="2750127" y="311727"/>
            <a:ext cx="6414654" cy="10390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3600"/>
              <a:t>＜実行機能の低下＞</a:t>
            </a:r>
          </a:p>
        </p:txBody>
      </p:sp>
    </p:spTree>
    <p:extLst>
      <p:ext uri="{BB962C8B-B14F-4D97-AF65-F5344CB8AC3E}">
        <p14:creationId xmlns:p14="http://schemas.microsoft.com/office/powerpoint/2010/main" val="375516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部屋 が含まれている画像&#10;&#10;説明は自動で生成されたものです">
            <a:extLst>
              <a:ext uri="{FF2B5EF4-FFF2-40B4-BE49-F238E27FC236}">
                <a16:creationId xmlns:a16="http://schemas.microsoft.com/office/drawing/2014/main" id="{C0A64FC0-36A5-B35D-BD05-9E6A0B171047}"/>
              </a:ext>
            </a:extLst>
          </p:cNvPr>
          <p:cNvPicPr>
            <a:picLocks noChangeAspect="1"/>
          </p:cNvPicPr>
          <p:nvPr/>
        </p:nvPicPr>
        <p:blipFill>
          <a:blip r:embed="rId2"/>
          <a:stretch>
            <a:fillRect/>
          </a:stretch>
        </p:blipFill>
        <p:spPr>
          <a:xfrm>
            <a:off x="6511636" y="3560209"/>
            <a:ext cx="7093527" cy="3187364"/>
          </a:xfrm>
          <a:prstGeom prst="rect">
            <a:avLst/>
          </a:prstGeom>
        </p:spPr>
      </p:pic>
      <p:sp>
        <p:nvSpPr>
          <p:cNvPr id="2" name="タイトル 1">
            <a:extLst>
              <a:ext uri="{FF2B5EF4-FFF2-40B4-BE49-F238E27FC236}">
                <a16:creationId xmlns:a16="http://schemas.microsoft.com/office/drawing/2014/main" id="{CC7462EE-54FB-2F72-E307-EF66FAABDD58}"/>
              </a:ext>
            </a:extLst>
          </p:cNvPr>
          <p:cNvSpPr>
            <a:spLocks noGrp="1"/>
          </p:cNvSpPr>
          <p:nvPr>
            <p:ph type="title"/>
          </p:nvPr>
        </p:nvSpPr>
        <p:spPr>
          <a:xfrm>
            <a:off x="952500" y="1491529"/>
            <a:ext cx="10287000" cy="787544"/>
          </a:xfrm>
        </p:spPr>
        <p:txBody>
          <a:bodyPr>
            <a:normAutofit/>
          </a:bodyPr>
          <a:lstStyle/>
          <a:p>
            <a:r>
              <a:rPr lang="ja-JP"/>
              <a:t>物事をグループ化して整理することができない</a:t>
            </a:r>
          </a:p>
        </p:txBody>
      </p:sp>
      <p:sp>
        <p:nvSpPr>
          <p:cNvPr id="3" name="コンテンツ プレースホルダー 2">
            <a:extLst>
              <a:ext uri="{FF2B5EF4-FFF2-40B4-BE49-F238E27FC236}">
                <a16:creationId xmlns:a16="http://schemas.microsoft.com/office/drawing/2014/main" id="{A472AB89-EA31-13A0-6413-4737A1B1E39E}"/>
              </a:ext>
            </a:extLst>
          </p:cNvPr>
          <p:cNvSpPr>
            <a:spLocks noGrp="1"/>
          </p:cNvSpPr>
          <p:nvPr>
            <p:ph idx="1"/>
          </p:nvPr>
        </p:nvSpPr>
        <p:spPr>
          <a:xfrm>
            <a:off x="952500" y="2861858"/>
            <a:ext cx="7441890" cy="3710856"/>
          </a:xfrm>
        </p:spPr>
        <p:txBody>
          <a:bodyPr vert="horz" lIns="91440" tIns="45720" rIns="91440" bIns="45720" rtlCol="0" anchor="t">
            <a:normAutofit/>
          </a:bodyPr>
          <a:lstStyle/>
          <a:p>
            <a:r>
              <a:rPr lang="ja-JP" altLang="en-US" sz="2400" dirty="0"/>
              <a:t>さまざまな情報の似ている点と異なる点を区別し、物事をグループに分けて整理する能力が低下。過去の似たような体験に基づいた対応ができなくなる。</a:t>
            </a:r>
          </a:p>
          <a:p>
            <a:r>
              <a:rPr lang="ja-JP" sz="2400" dirty="0"/>
              <a:t>たとえば、箱は積み上げ</a:t>
            </a:r>
            <a:r>
              <a:rPr lang="ja-JP" altLang="en-US" sz="2400" dirty="0"/>
              <a:t>る</a:t>
            </a:r>
            <a:r>
              <a:rPr lang="ja-JP" sz="2400" dirty="0"/>
              <a:t>、衣類はタンスにしまうといった整理整頓ができなくなる</a:t>
            </a:r>
            <a:r>
              <a:rPr lang="ja-JP" altLang="en-US" sz="2400" dirty="0"/>
              <a:t>。</a:t>
            </a:r>
            <a:r>
              <a:rPr lang="ja-JP" sz="2400" dirty="0"/>
              <a:t>手順よく料理をすることができなくなるといったことが起きてしまう。</a:t>
            </a:r>
            <a:r>
              <a:rPr lang="ja-JP" altLang="en-US" sz="2400" dirty="0"/>
              <a:t>　</a:t>
            </a:r>
            <a:endParaRPr lang="ja-JP" sz="2400" dirty="0"/>
          </a:p>
        </p:txBody>
      </p:sp>
      <p:sp>
        <p:nvSpPr>
          <p:cNvPr id="5" name="楕円 4">
            <a:extLst>
              <a:ext uri="{FF2B5EF4-FFF2-40B4-BE49-F238E27FC236}">
                <a16:creationId xmlns:a16="http://schemas.microsoft.com/office/drawing/2014/main" id="{8A59106C-A621-763D-1C2E-19CBAD39C257}"/>
              </a:ext>
            </a:extLst>
          </p:cNvPr>
          <p:cNvSpPr/>
          <p:nvPr/>
        </p:nvSpPr>
        <p:spPr>
          <a:xfrm>
            <a:off x="2618508" y="488372"/>
            <a:ext cx="6816435" cy="11222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3600"/>
              <a:t>＜統合能力の低下＞</a:t>
            </a:r>
            <a:endParaRPr lang="ja-JP"/>
          </a:p>
        </p:txBody>
      </p:sp>
    </p:spTree>
    <p:extLst>
      <p:ext uri="{BB962C8B-B14F-4D97-AF65-F5344CB8AC3E}">
        <p14:creationId xmlns:p14="http://schemas.microsoft.com/office/powerpoint/2010/main" val="365768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8">
            <a:extLst>
              <a:ext uri="{FF2B5EF4-FFF2-40B4-BE49-F238E27FC236}">
                <a16:creationId xmlns:a16="http://schemas.microsoft.com/office/drawing/2014/main" id="{6A137AE5-954F-D052-5F4B-6E5CEAD8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325" y="87385"/>
            <a:ext cx="2926890" cy="2955119"/>
          </a:xfrm>
          <a:prstGeom prst="ellipse">
            <a:avLst/>
          </a:prstGeom>
          <a:ln>
            <a:noFill/>
          </a:ln>
          <a:effectLst>
            <a:softEdge rad="112500"/>
          </a:effectLst>
        </p:spPr>
      </p:pic>
      <p:sp>
        <p:nvSpPr>
          <p:cNvPr id="3" name="コンテンツ プレースホルダー 2">
            <a:extLst>
              <a:ext uri="{FF2B5EF4-FFF2-40B4-BE49-F238E27FC236}">
                <a16:creationId xmlns:a16="http://schemas.microsoft.com/office/drawing/2014/main" id="{142ED525-B308-A84A-1DE3-C3AE6710055E}"/>
              </a:ext>
            </a:extLst>
          </p:cNvPr>
          <p:cNvSpPr>
            <a:spLocks noGrp="1"/>
          </p:cNvSpPr>
          <p:nvPr>
            <p:ph idx="1"/>
          </p:nvPr>
        </p:nvSpPr>
        <p:spPr>
          <a:xfrm>
            <a:off x="952500" y="2285997"/>
            <a:ext cx="5232043" cy="4051951"/>
          </a:xfrm>
        </p:spPr>
        <p:txBody>
          <a:bodyPr vert="horz" lIns="91440" tIns="45720" rIns="91440" bIns="45720" rtlCol="0" anchor="t">
            <a:normAutofit/>
          </a:bodyPr>
          <a:lstStyle/>
          <a:p>
            <a:r>
              <a:rPr lang="ja-JP" altLang="en-US" sz="2400" dirty="0"/>
              <a:t>遂行機能とは、</a:t>
            </a:r>
            <a:endParaRPr lang="ja-JP" altLang="en-US" dirty="0"/>
          </a:p>
          <a:p>
            <a:pPr marL="0" indent="0">
              <a:buNone/>
            </a:pPr>
            <a:r>
              <a:rPr lang="ja-JP" altLang="en-US" sz="2400" dirty="0"/>
              <a:t>「ある目的を達成するための一連の行為を手際よく行う能力」</a:t>
            </a:r>
            <a:endParaRPr lang="ja-JP" altLang="en-US" dirty="0"/>
          </a:p>
          <a:p>
            <a:pPr marL="0" indent="0">
              <a:buNone/>
            </a:pPr>
            <a:endParaRPr lang="ja-JP" altLang="en-US" sz="2400" dirty="0"/>
          </a:p>
          <a:p>
            <a:pPr marL="0" indent="0">
              <a:buNone/>
            </a:pPr>
            <a:r>
              <a:rPr lang="ja-JP" altLang="en-US" sz="2400" dirty="0"/>
              <a:t>私たちの日常生活の中では、誰もが意識せずに遂行機能を使って行動している。</a:t>
            </a:r>
            <a:endParaRPr lang="ja-JP" altLang="en-US" dirty="0"/>
          </a:p>
        </p:txBody>
      </p:sp>
      <p:sp>
        <p:nvSpPr>
          <p:cNvPr id="5" name="コンテンツ プレースホルダー 2">
            <a:extLst>
              <a:ext uri="{FF2B5EF4-FFF2-40B4-BE49-F238E27FC236}">
                <a16:creationId xmlns:a16="http://schemas.microsoft.com/office/drawing/2014/main" id="{224652CF-A257-7D04-5192-CA1B04C4E16C}"/>
              </a:ext>
            </a:extLst>
          </p:cNvPr>
          <p:cNvSpPr txBox="1">
            <a:spLocks/>
          </p:cNvSpPr>
          <p:nvPr/>
        </p:nvSpPr>
        <p:spPr>
          <a:xfrm>
            <a:off x="7351178" y="2654801"/>
            <a:ext cx="2673245" cy="384413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ja-JP" altLang="en-US" sz="2800" b="1"/>
              <a:t>①目標の設定</a:t>
            </a:r>
            <a:br>
              <a:rPr lang="ja-JP" altLang="en-US" sz="2800" b="1" dirty="0"/>
            </a:br>
            <a:r>
              <a:rPr kumimoji="0" lang="ja-JP" altLang="en-US" sz="2800" b="1"/>
              <a:t>　↓</a:t>
            </a:r>
            <a:br>
              <a:rPr lang="ja-JP" altLang="en-US" sz="2800" b="1" dirty="0"/>
            </a:br>
            <a:r>
              <a:rPr kumimoji="0" lang="ja-JP" altLang="en-US" sz="2800" b="1"/>
              <a:t>②計画の立案</a:t>
            </a:r>
            <a:br>
              <a:rPr lang="ja-JP" altLang="en-US" sz="2800" b="1" dirty="0"/>
            </a:br>
            <a:r>
              <a:rPr kumimoji="0" lang="ja-JP" altLang="en-US" sz="2800" b="1"/>
              <a:t>　↓</a:t>
            </a:r>
            <a:br>
              <a:rPr lang="ja-JP" altLang="en-US" sz="2800" b="1" dirty="0"/>
            </a:br>
            <a:r>
              <a:rPr kumimoji="0" lang="ja-JP" altLang="en-US" sz="2800" b="1"/>
              <a:t>③計画の実行</a:t>
            </a:r>
            <a:br>
              <a:rPr lang="ja-JP" altLang="en-US" sz="2800" b="1" dirty="0"/>
            </a:br>
            <a:r>
              <a:rPr kumimoji="0" lang="ja-JP" altLang="en-US" sz="2800" b="1"/>
              <a:t>　↓</a:t>
            </a:r>
            <a:br>
              <a:rPr lang="ja-JP" altLang="en-US" sz="2800" b="1" dirty="0"/>
            </a:br>
            <a:r>
              <a:rPr kumimoji="0" lang="ja-JP" altLang="en-US" sz="2800" b="1"/>
              <a:t>④判断・評価</a:t>
            </a:r>
            <a:br>
              <a:rPr kumimoji="0" lang="ja-JP" altLang="en-US" sz="2400" dirty="0"/>
            </a:br>
            <a:endParaRPr lang="ja-JP" altLang="en-US" sz="2400" dirty="0"/>
          </a:p>
        </p:txBody>
      </p:sp>
      <p:sp>
        <p:nvSpPr>
          <p:cNvPr id="6" name="四角形: 角を丸くする 5">
            <a:extLst>
              <a:ext uri="{FF2B5EF4-FFF2-40B4-BE49-F238E27FC236}">
                <a16:creationId xmlns:a16="http://schemas.microsoft.com/office/drawing/2014/main" id="{26FE224B-7F90-E620-CACB-F74827D6C772}"/>
              </a:ext>
            </a:extLst>
          </p:cNvPr>
          <p:cNvSpPr/>
          <p:nvPr/>
        </p:nvSpPr>
        <p:spPr>
          <a:xfrm>
            <a:off x="7163872" y="2140558"/>
            <a:ext cx="2849817" cy="444838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フレーム 6">
            <a:extLst>
              <a:ext uri="{FF2B5EF4-FFF2-40B4-BE49-F238E27FC236}">
                <a16:creationId xmlns:a16="http://schemas.microsoft.com/office/drawing/2014/main" id="{B305B424-A612-FF3D-650F-182AB1CE6965}"/>
              </a:ext>
            </a:extLst>
          </p:cNvPr>
          <p:cNvSpPr/>
          <p:nvPr/>
        </p:nvSpPr>
        <p:spPr>
          <a:xfrm>
            <a:off x="671945" y="384464"/>
            <a:ext cx="6386944" cy="1828798"/>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4000">
                <a:solidFill>
                  <a:schemeClr val="tx1"/>
                </a:solidFill>
              </a:rPr>
              <a:t>ここからは、</a:t>
            </a:r>
            <a:endParaRPr lang="ja-JP" sz="4000">
              <a:solidFill>
                <a:schemeClr val="tx1"/>
              </a:solidFill>
            </a:endParaRPr>
          </a:p>
          <a:p>
            <a:r>
              <a:rPr lang="ja-JP" altLang="en-US" sz="4000">
                <a:solidFill>
                  <a:schemeClr val="tx1"/>
                </a:solidFill>
              </a:rPr>
              <a:t>遂行機能障害について</a:t>
            </a:r>
            <a:endParaRPr lang="ja-JP" sz="4000">
              <a:solidFill>
                <a:schemeClr val="tx1"/>
              </a:solidFill>
            </a:endParaRPr>
          </a:p>
        </p:txBody>
      </p:sp>
    </p:spTree>
    <p:extLst>
      <p:ext uri="{BB962C8B-B14F-4D97-AF65-F5344CB8AC3E}">
        <p14:creationId xmlns:p14="http://schemas.microsoft.com/office/powerpoint/2010/main" val="177276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抽象, 挿絵 が含まれている画像&#10;&#10;説明は自動で生成されたものです">
            <a:extLst>
              <a:ext uri="{FF2B5EF4-FFF2-40B4-BE49-F238E27FC236}">
                <a16:creationId xmlns:a16="http://schemas.microsoft.com/office/drawing/2014/main" id="{E64C6F44-09EB-ECBE-80B9-25D2D94B9527}"/>
              </a:ext>
            </a:extLst>
          </p:cNvPr>
          <p:cNvPicPr>
            <a:picLocks noChangeAspect="1"/>
          </p:cNvPicPr>
          <p:nvPr/>
        </p:nvPicPr>
        <p:blipFill>
          <a:blip r:embed="rId2"/>
          <a:stretch>
            <a:fillRect/>
          </a:stretch>
        </p:blipFill>
        <p:spPr>
          <a:xfrm>
            <a:off x="8886039" y="212965"/>
            <a:ext cx="3029059" cy="31633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タイトル 1">
            <a:extLst>
              <a:ext uri="{FF2B5EF4-FFF2-40B4-BE49-F238E27FC236}">
                <a16:creationId xmlns:a16="http://schemas.microsoft.com/office/drawing/2014/main" id="{D4A2F013-AB94-E862-B8B3-FFD7E8D3C629}"/>
              </a:ext>
            </a:extLst>
          </p:cNvPr>
          <p:cNvSpPr>
            <a:spLocks noGrp="1"/>
          </p:cNvSpPr>
          <p:nvPr>
            <p:ph type="title"/>
          </p:nvPr>
        </p:nvSpPr>
        <p:spPr>
          <a:xfrm>
            <a:off x="4717821" y="1231835"/>
            <a:ext cx="4956984" cy="624347"/>
          </a:xfrm>
        </p:spPr>
        <p:txBody>
          <a:bodyPr>
            <a:normAutofit fontScale="90000"/>
          </a:bodyPr>
          <a:lstStyle/>
          <a:p>
            <a:r>
              <a:rPr lang="ja-JP" altLang="en-US"/>
              <a:t>（カレーを作ろうかな…）</a:t>
            </a:r>
            <a:endParaRPr kumimoji="1" lang="ja-JP" altLang="en-US"/>
          </a:p>
        </p:txBody>
      </p:sp>
      <p:sp>
        <p:nvSpPr>
          <p:cNvPr id="3" name="コンテンツ プレースホルダー 2">
            <a:extLst>
              <a:ext uri="{FF2B5EF4-FFF2-40B4-BE49-F238E27FC236}">
                <a16:creationId xmlns:a16="http://schemas.microsoft.com/office/drawing/2014/main" id="{7C8C99D3-3C41-3925-009B-4517782A25D6}"/>
              </a:ext>
            </a:extLst>
          </p:cNvPr>
          <p:cNvSpPr>
            <a:spLocks noGrp="1"/>
          </p:cNvSpPr>
          <p:nvPr>
            <p:ph idx="1"/>
          </p:nvPr>
        </p:nvSpPr>
        <p:spPr/>
        <p:txBody>
          <a:bodyPr vert="horz" lIns="91440" tIns="45720" rIns="91440" bIns="45720" rtlCol="0" anchor="t">
            <a:normAutofit/>
          </a:bodyPr>
          <a:lstStyle/>
          <a:p>
            <a:r>
              <a:rPr lang="ja-JP" altLang="en-US" sz="2400" dirty="0"/>
              <a:t>「今日の夕食はカレーにしよう」と考えた（目標の設定）</a:t>
            </a:r>
          </a:p>
          <a:p>
            <a:r>
              <a:rPr lang="ja-JP" altLang="en-US" sz="2400" dirty="0"/>
              <a:t>レシピややり方を考え（計画の立案）</a:t>
            </a:r>
          </a:p>
          <a:p>
            <a:r>
              <a:rPr lang="ja-JP" altLang="en-US" sz="2400" dirty="0"/>
              <a:t>「足りない食材を買いに行く、材料をそろえたら野菜を刻み、肉を準備して炒め、ルーを入れて煮込み、並行してご飯を炊いたりサラダを作ったりする（計画の実行）</a:t>
            </a:r>
            <a:endParaRPr lang="ja-JP" dirty="0"/>
          </a:p>
          <a:p>
            <a:r>
              <a:rPr lang="ja-JP" altLang="en-US" sz="2400" dirty="0"/>
              <a:t>その過程途中で、野菜を炒める具合を判断したり、味付けをし、濃い味、薄味など好みに調整していく（判断・評価）</a:t>
            </a:r>
            <a:endParaRPr lang="ja-JP" dirty="0"/>
          </a:p>
        </p:txBody>
      </p:sp>
      <p:sp>
        <p:nvSpPr>
          <p:cNvPr id="6" name="フレーム 5">
            <a:extLst>
              <a:ext uri="{FF2B5EF4-FFF2-40B4-BE49-F238E27FC236}">
                <a16:creationId xmlns:a16="http://schemas.microsoft.com/office/drawing/2014/main" id="{E40A8D41-685D-8926-9E9A-84AE76391520}"/>
              </a:ext>
            </a:extLst>
          </p:cNvPr>
          <p:cNvSpPr/>
          <p:nvPr/>
        </p:nvSpPr>
        <p:spPr>
          <a:xfrm>
            <a:off x="671945" y="1058332"/>
            <a:ext cx="4113030" cy="896226"/>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ja-JP" altLang="en-US" sz="4000" b="1">
                <a:solidFill>
                  <a:schemeClr val="tx1"/>
                </a:solidFill>
              </a:rPr>
              <a:t>遂行機能の例</a:t>
            </a:r>
            <a:endParaRPr lang="ja-JP" sz="4000" b="1" dirty="0">
              <a:solidFill>
                <a:schemeClr val="tx1"/>
              </a:solidFill>
            </a:endParaRPr>
          </a:p>
        </p:txBody>
      </p:sp>
    </p:spTree>
    <p:extLst>
      <p:ext uri="{BB962C8B-B14F-4D97-AF65-F5344CB8AC3E}">
        <p14:creationId xmlns:p14="http://schemas.microsoft.com/office/powerpoint/2010/main" val="322382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8">
            <a:extLst>
              <a:ext uri="{FF2B5EF4-FFF2-40B4-BE49-F238E27FC236}">
                <a16:creationId xmlns:a16="http://schemas.microsoft.com/office/drawing/2014/main" id="{D04B9F26-7271-158D-5ADB-8262FC038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227" y="89330"/>
            <a:ext cx="4063635" cy="3646305"/>
          </a:xfrm>
          <a:prstGeom prst="rect">
            <a:avLst/>
          </a:prstGeom>
        </p:spPr>
      </p:pic>
      <p:sp>
        <p:nvSpPr>
          <p:cNvPr id="3" name="コンテンツ プレースホルダー 2">
            <a:extLst>
              <a:ext uri="{FF2B5EF4-FFF2-40B4-BE49-F238E27FC236}">
                <a16:creationId xmlns:a16="http://schemas.microsoft.com/office/drawing/2014/main" id="{4D35C5DA-335C-DDC8-7A5B-EA93B242D55A}"/>
              </a:ext>
            </a:extLst>
          </p:cNvPr>
          <p:cNvSpPr>
            <a:spLocks noGrp="1"/>
          </p:cNvSpPr>
          <p:nvPr>
            <p:ph idx="1"/>
          </p:nvPr>
        </p:nvSpPr>
        <p:spPr>
          <a:xfrm>
            <a:off x="334536" y="2626728"/>
            <a:ext cx="11522927" cy="3814765"/>
          </a:xfrm>
        </p:spPr>
        <p:txBody>
          <a:bodyPr vert="horz" lIns="91440" tIns="45720" rIns="91440" bIns="45720" rtlCol="0" anchor="t">
            <a:noAutofit/>
          </a:bodyPr>
          <a:lstStyle/>
          <a:p>
            <a:r>
              <a:rPr lang="ja-JP" altLang="en-US" sz="2000" dirty="0"/>
              <a:t>一般的には前頭葉の障害、特に背外側の前頭前野の障害でこのようなことが起きることが多く、いわゆる「前頭葉症状」の一症状ととらえることも多い。</a:t>
            </a:r>
            <a:endParaRPr lang="ja-JP" dirty="0"/>
          </a:p>
          <a:p>
            <a:r>
              <a:rPr lang="ja-JP" altLang="en-US" sz="2000" dirty="0"/>
              <a:t>対応のポイントは、計画性のなさや段取りの悪さを補うために、手順書を作ってその手順に従ってもらうようにしたり、柔軟性に劣るのでなるべく臨機応変の対応をしないで済むような環境（変化の少ない作業など）を整えること。</a:t>
            </a:r>
            <a:endParaRPr lang="ja-JP" dirty="0"/>
          </a:p>
          <a:p>
            <a:r>
              <a:rPr lang="ja-JP" altLang="en-US" sz="2000" dirty="0"/>
              <a:t>支援者は、本人の何がうまくできないかをよく理解し、根気よく対応する。</a:t>
            </a:r>
            <a:endParaRPr lang="ja-JP" dirty="0"/>
          </a:p>
          <a:p>
            <a:r>
              <a:rPr lang="ja-JP" altLang="en-US" sz="2000" dirty="0"/>
              <a:t>できるだけ自分でやってもらうようにして本人の意思を尊重し、できなかったり分からなかったりしたときは答えを提示して指導する。</a:t>
            </a:r>
            <a:endParaRPr lang="ja-JP" dirty="0"/>
          </a:p>
          <a:p>
            <a:r>
              <a:rPr lang="ja-JP" altLang="en-US" sz="2000" dirty="0"/>
              <a:t>うまくできたときは「よく頑張りましたね」と</a:t>
            </a:r>
            <a:r>
              <a:rPr lang="ja-JP" altLang="en-US" sz="2000" u="sng" dirty="0"/>
              <a:t>承認</a:t>
            </a:r>
            <a:r>
              <a:rPr lang="ja-JP" altLang="en-US" sz="2000" dirty="0"/>
              <a:t>する。（褒めるとの違いに注意）</a:t>
            </a:r>
            <a:endParaRPr lang="ja-JP" dirty="0"/>
          </a:p>
        </p:txBody>
      </p:sp>
      <p:sp>
        <p:nvSpPr>
          <p:cNvPr id="5" name="フレーム 4">
            <a:extLst>
              <a:ext uri="{FF2B5EF4-FFF2-40B4-BE49-F238E27FC236}">
                <a16:creationId xmlns:a16="http://schemas.microsoft.com/office/drawing/2014/main" id="{EE4C98D9-0ADE-FBA6-6ACA-DE948F5367AC}"/>
              </a:ext>
            </a:extLst>
          </p:cNvPr>
          <p:cNvSpPr/>
          <p:nvPr/>
        </p:nvSpPr>
        <p:spPr>
          <a:xfrm>
            <a:off x="671945" y="757238"/>
            <a:ext cx="4778472" cy="915898"/>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ja-JP" altLang="en-US" sz="4000" b="1">
                <a:solidFill>
                  <a:schemeClr val="tx1"/>
                </a:solidFill>
              </a:rPr>
              <a:t>遂行機能の障害は</a:t>
            </a:r>
            <a:endParaRPr lang="ja-JP" sz="4000" b="1" dirty="0">
              <a:solidFill>
                <a:schemeClr val="tx1"/>
              </a:solidFill>
            </a:endParaRPr>
          </a:p>
        </p:txBody>
      </p:sp>
    </p:spTree>
    <p:extLst>
      <p:ext uri="{BB962C8B-B14F-4D97-AF65-F5344CB8AC3E}">
        <p14:creationId xmlns:p14="http://schemas.microsoft.com/office/powerpoint/2010/main" val="53801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10C91E1-5826-A6C4-0D9D-D5969AAF7F8E}"/>
              </a:ext>
            </a:extLst>
          </p:cNvPr>
          <p:cNvSpPr>
            <a:spLocks noGrp="1"/>
          </p:cNvSpPr>
          <p:nvPr>
            <p:ph idx="1"/>
          </p:nvPr>
        </p:nvSpPr>
        <p:spPr/>
        <p:txBody>
          <a:bodyPr vert="horz" lIns="91440" tIns="45720" rIns="91440" bIns="45720" rtlCol="0" anchor="t">
            <a:normAutofit/>
          </a:bodyPr>
          <a:lstStyle/>
          <a:p>
            <a:r>
              <a:rPr lang="ja-JP" altLang="en-US" sz="2000"/>
              <a:t>遂行機能障害とは、</a:t>
            </a:r>
            <a:endParaRPr lang="ja-JP" sz="2000" dirty="0"/>
          </a:p>
          <a:p>
            <a:pPr marL="0" indent="0">
              <a:buNone/>
            </a:pPr>
            <a:r>
              <a:rPr lang="ja-JP" altLang="en-US" sz="2000"/>
              <a:t>「目標を設定し、そのプロセスを計画、効果的に行動していく事が出来なくなる」高次脳機能障害のひとつ。</a:t>
            </a:r>
            <a:endParaRPr lang="ja-JP" sz="2000" dirty="0"/>
          </a:p>
          <a:p>
            <a:endParaRPr lang="ja-JP" sz="2000" dirty="0"/>
          </a:p>
          <a:p>
            <a:r>
              <a:rPr lang="ja-JP" sz="2000"/>
              <a:t>高次脳機能</a:t>
            </a:r>
            <a:r>
              <a:rPr lang="ja-JP" altLang="en-US" sz="2000"/>
              <a:t>とは、</a:t>
            </a:r>
          </a:p>
          <a:p>
            <a:pPr marL="0" indent="0">
              <a:buNone/>
            </a:pPr>
            <a:r>
              <a:rPr lang="ja-JP" sz="2000"/>
              <a:t>知覚、記憶、判断など、人間が人間らしくあるための脳の認知機能の総称。</a:t>
            </a:r>
            <a:endParaRPr lang="ja-JP" sz="2000" dirty="0"/>
          </a:p>
          <a:p>
            <a:pPr marL="0" indent="0">
              <a:buNone/>
            </a:pPr>
            <a:r>
              <a:rPr lang="ja-JP" sz="2000"/>
              <a:t>五感から感じた情報を記憶や言語と結びつけ、実際に自身の行動に変換する為の高度な脳の機能。</a:t>
            </a:r>
            <a:endParaRPr lang="ja-JP" sz="2000" dirty="0"/>
          </a:p>
          <a:p>
            <a:endParaRPr lang="ja-JP" altLang="en-US" dirty="0"/>
          </a:p>
        </p:txBody>
      </p:sp>
      <p:sp>
        <p:nvSpPr>
          <p:cNvPr id="5" name="フレーム 4">
            <a:extLst>
              <a:ext uri="{FF2B5EF4-FFF2-40B4-BE49-F238E27FC236}">
                <a16:creationId xmlns:a16="http://schemas.microsoft.com/office/drawing/2014/main" id="{B33DB46F-E979-4EFE-7D4B-C5D43B563052}"/>
              </a:ext>
            </a:extLst>
          </p:cNvPr>
          <p:cNvSpPr/>
          <p:nvPr/>
        </p:nvSpPr>
        <p:spPr>
          <a:xfrm>
            <a:off x="671944" y="757238"/>
            <a:ext cx="5863909" cy="861941"/>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4000" b="1" dirty="0">
                <a:solidFill>
                  <a:schemeClr val="tx1"/>
                </a:solidFill>
              </a:rPr>
              <a:t>遂行機能と高次脳機能</a:t>
            </a:r>
            <a:endParaRPr lang="ja-JP" sz="4000" b="1" dirty="0">
              <a:solidFill>
                <a:schemeClr val="tx1"/>
              </a:solidFill>
            </a:endParaRPr>
          </a:p>
        </p:txBody>
      </p:sp>
      <p:pic>
        <p:nvPicPr>
          <p:cNvPr id="8" name="図 8">
            <a:extLst>
              <a:ext uri="{FF2B5EF4-FFF2-40B4-BE49-F238E27FC236}">
                <a16:creationId xmlns:a16="http://schemas.microsoft.com/office/drawing/2014/main" id="{9DEA109E-5A54-0978-D50A-81322B9E6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508" y="178228"/>
            <a:ext cx="3380548" cy="2531328"/>
          </a:xfrm>
          <a:prstGeom prst="rect">
            <a:avLst/>
          </a:prstGeom>
          <a:ln>
            <a:noFill/>
          </a:ln>
          <a:effectLst>
            <a:softEdge rad="112500"/>
          </a:effectLst>
        </p:spPr>
      </p:pic>
    </p:spTree>
    <p:extLst>
      <p:ext uri="{BB962C8B-B14F-4D97-AF65-F5344CB8AC3E}">
        <p14:creationId xmlns:p14="http://schemas.microsoft.com/office/powerpoint/2010/main" val="58501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5A29B95-493C-A763-9F4C-802B36F8727E}"/>
              </a:ext>
            </a:extLst>
          </p:cNvPr>
          <p:cNvSpPr>
            <a:spLocks noGrp="1"/>
          </p:cNvSpPr>
          <p:nvPr>
            <p:ph idx="1"/>
          </p:nvPr>
        </p:nvSpPr>
        <p:spPr>
          <a:xfrm>
            <a:off x="530097" y="2509024"/>
            <a:ext cx="6521087" cy="3815641"/>
          </a:xfrm>
        </p:spPr>
        <p:txBody>
          <a:bodyPr vert="horz" lIns="91440" tIns="45720" rIns="91440" bIns="45720" rtlCol="0" anchor="t">
            <a:noAutofit/>
          </a:bodyPr>
          <a:lstStyle/>
          <a:p>
            <a:r>
              <a:rPr lang="ja-JP" altLang="en-US" sz="2400" dirty="0"/>
              <a:t>遂行機能は高次脳機能と他の脳機能と組み合わせて実行される。</a:t>
            </a:r>
            <a:br>
              <a:rPr lang="ja-JP" altLang="en-US" sz="2400" dirty="0"/>
            </a:br>
            <a:r>
              <a:rPr lang="ja-JP" altLang="en-US" sz="2400" dirty="0"/>
              <a:t>このため、例えば集中して作業をするときに必要な注意力が低下したり、手順を覚えておくことが困難になったりすることで潤滑に作業をすることができなくなる。</a:t>
            </a:r>
            <a:br>
              <a:rPr lang="ja-JP" altLang="en-US" sz="2400" dirty="0"/>
            </a:br>
            <a:r>
              <a:rPr lang="ja-JP" altLang="en-US" sz="2400" dirty="0"/>
              <a:t>このように注意機能や記憶機能などに影響されていることもある。</a:t>
            </a:r>
          </a:p>
        </p:txBody>
      </p:sp>
      <p:sp>
        <p:nvSpPr>
          <p:cNvPr id="5" name="フレーム 4">
            <a:extLst>
              <a:ext uri="{FF2B5EF4-FFF2-40B4-BE49-F238E27FC236}">
                <a16:creationId xmlns:a16="http://schemas.microsoft.com/office/drawing/2014/main" id="{54509578-D6A9-3C1F-4352-47F2705C3342}"/>
              </a:ext>
            </a:extLst>
          </p:cNvPr>
          <p:cNvSpPr/>
          <p:nvPr/>
        </p:nvSpPr>
        <p:spPr>
          <a:xfrm>
            <a:off x="952501" y="729222"/>
            <a:ext cx="5676280" cy="1135728"/>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4000" b="1" dirty="0">
                <a:solidFill>
                  <a:schemeClr val="tx1"/>
                </a:solidFill>
              </a:rPr>
              <a:t>遂行機能の障害とは</a:t>
            </a:r>
            <a:endParaRPr lang="ja-JP" sz="4000" b="1" dirty="0">
              <a:solidFill>
                <a:schemeClr val="tx1"/>
              </a:solidFill>
            </a:endParaRPr>
          </a:p>
        </p:txBody>
      </p:sp>
      <p:pic>
        <p:nvPicPr>
          <p:cNvPr id="2" name="図 3">
            <a:extLst>
              <a:ext uri="{FF2B5EF4-FFF2-40B4-BE49-F238E27FC236}">
                <a16:creationId xmlns:a16="http://schemas.microsoft.com/office/drawing/2014/main" id="{19528593-2FCE-3305-09CD-F957330B2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8049" y="899588"/>
            <a:ext cx="4394680" cy="5058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3358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3" descr="ホワイトボード が含まれている画像&#10;&#10;説明は自動で生成されたものです">
            <a:extLst>
              <a:ext uri="{FF2B5EF4-FFF2-40B4-BE49-F238E27FC236}">
                <a16:creationId xmlns:a16="http://schemas.microsoft.com/office/drawing/2014/main" id="{DBA3610C-6F4D-3957-36FC-95E0041CC05D}"/>
              </a:ext>
            </a:extLst>
          </p:cNvPr>
          <p:cNvPicPr>
            <a:picLocks noChangeAspect="1"/>
          </p:cNvPicPr>
          <p:nvPr/>
        </p:nvPicPr>
        <p:blipFill>
          <a:blip r:embed="rId2"/>
          <a:stretch>
            <a:fillRect/>
          </a:stretch>
        </p:blipFill>
        <p:spPr>
          <a:xfrm>
            <a:off x="9168947" y="4057196"/>
            <a:ext cx="2768297" cy="24447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コンテンツ プレースホルダー 2">
            <a:extLst>
              <a:ext uri="{FF2B5EF4-FFF2-40B4-BE49-F238E27FC236}">
                <a16:creationId xmlns:a16="http://schemas.microsoft.com/office/drawing/2014/main" id="{7ED6896F-C002-A574-D0EC-DBDFF36F4F28}"/>
              </a:ext>
            </a:extLst>
          </p:cNvPr>
          <p:cNvSpPr>
            <a:spLocks noGrp="1"/>
          </p:cNvSpPr>
          <p:nvPr>
            <p:ph idx="1"/>
          </p:nvPr>
        </p:nvSpPr>
        <p:spPr>
          <a:xfrm>
            <a:off x="952500" y="2114279"/>
            <a:ext cx="9106437" cy="4502710"/>
          </a:xfrm>
        </p:spPr>
        <p:txBody>
          <a:bodyPr vert="horz" lIns="91440" tIns="45720" rIns="91440" bIns="45720" rtlCol="0" anchor="t">
            <a:noAutofit/>
          </a:bodyPr>
          <a:lstStyle/>
          <a:p>
            <a:r>
              <a:rPr lang="ja-JP" sz="2000" dirty="0"/>
              <a:t>自身で物事の優先順位が付けられなくなり、効果的な判断が出来なくなる。</a:t>
            </a:r>
            <a:br>
              <a:rPr lang="ja-JP" sz="2000" dirty="0"/>
            </a:br>
            <a:r>
              <a:rPr lang="ja-JP" sz="2000" dirty="0"/>
              <a:t>結果的にいきあたりばったりの無計画な行動や、指示をされないとどうしていいか分からなくなり立ち往生してしまう。</a:t>
            </a:r>
            <a:endParaRPr lang="ja-JP" dirty="0"/>
          </a:p>
          <a:p>
            <a:r>
              <a:rPr lang="ja-JP" sz="2000" dirty="0"/>
              <a:t>このため、仕事や家事など段取りが悪くなる。</a:t>
            </a:r>
            <a:br>
              <a:rPr lang="ja-JP" sz="2000" dirty="0"/>
            </a:br>
            <a:r>
              <a:rPr lang="ja-JP" sz="2000" dirty="0"/>
              <a:t>1つの行動なら出来ても、2つ以上の行動になると同時にはできないということもある。</a:t>
            </a:r>
          </a:p>
          <a:p>
            <a:r>
              <a:rPr lang="ja-JP" sz="2000" dirty="0"/>
              <a:t>例えば、</a:t>
            </a:r>
            <a:br>
              <a:rPr lang="ja-JP" sz="2000" dirty="0"/>
            </a:br>
            <a:r>
              <a:rPr lang="ja-JP" sz="2000" dirty="0"/>
              <a:t>・洗濯をしながら料理など、1つは出来ても2つの行動となると出来ない…</a:t>
            </a:r>
            <a:br>
              <a:rPr lang="ja-JP" sz="2000" dirty="0"/>
            </a:br>
            <a:r>
              <a:rPr lang="ja-JP" sz="2000" dirty="0"/>
              <a:t>・スマートフォンやパソコンの操作が分からない…</a:t>
            </a:r>
            <a:br>
              <a:rPr lang="ja-JP" sz="2000" dirty="0"/>
            </a:br>
            <a:r>
              <a:rPr lang="ja-JP" sz="2000" dirty="0"/>
              <a:t>・買い物で複数の商品を比較する、割引サービスなどが分からない…</a:t>
            </a:r>
            <a:br>
              <a:rPr lang="ja-JP" sz="2000" dirty="0"/>
            </a:br>
            <a:r>
              <a:rPr lang="ja-JP" sz="2000" dirty="0"/>
              <a:t>など、作業が非効率にな</a:t>
            </a:r>
            <a:r>
              <a:rPr lang="ja-JP" altLang="en-US" sz="2000" dirty="0"/>
              <a:t>る</a:t>
            </a:r>
            <a:r>
              <a:rPr lang="ja-JP" sz="2000" dirty="0"/>
              <a:t>。</a:t>
            </a:r>
          </a:p>
          <a:p>
            <a:endParaRPr lang="ja-JP" altLang="en-US" dirty="0"/>
          </a:p>
        </p:txBody>
      </p:sp>
      <p:sp>
        <p:nvSpPr>
          <p:cNvPr id="5" name="フレーム 4">
            <a:extLst>
              <a:ext uri="{FF2B5EF4-FFF2-40B4-BE49-F238E27FC236}">
                <a16:creationId xmlns:a16="http://schemas.microsoft.com/office/drawing/2014/main" id="{641C0DCD-D994-07AD-99A1-1EAD27477988}"/>
              </a:ext>
            </a:extLst>
          </p:cNvPr>
          <p:cNvSpPr/>
          <p:nvPr/>
        </p:nvSpPr>
        <p:spPr>
          <a:xfrm>
            <a:off x="1262257" y="656580"/>
            <a:ext cx="6915303" cy="985127"/>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4000" b="1" dirty="0">
                <a:solidFill>
                  <a:schemeClr val="tx1"/>
                </a:solidFill>
              </a:rPr>
              <a:t>遂行機能障害になると</a:t>
            </a:r>
            <a:r>
              <a:rPr lang="en-US" altLang="ja-JP" sz="4000" b="1" dirty="0">
                <a:solidFill>
                  <a:schemeClr val="tx1"/>
                </a:solidFill>
              </a:rPr>
              <a:t>…</a:t>
            </a:r>
            <a:r>
              <a:rPr lang="ja-JP" altLang="en-US" sz="4000" b="1" dirty="0">
                <a:solidFill>
                  <a:schemeClr val="tx1"/>
                </a:solidFill>
              </a:rPr>
              <a:t> </a:t>
            </a:r>
            <a:endParaRPr lang="ja-JP" sz="4000" b="1" dirty="0">
              <a:solidFill>
                <a:schemeClr val="tx1"/>
              </a:solidFill>
            </a:endParaRPr>
          </a:p>
        </p:txBody>
      </p:sp>
    </p:spTree>
    <p:extLst>
      <p:ext uri="{BB962C8B-B14F-4D97-AF65-F5344CB8AC3E}">
        <p14:creationId xmlns:p14="http://schemas.microsoft.com/office/powerpoint/2010/main" val="196549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6" descr="ダイアグラム&#10;&#10;説明は自動で生成されたものです">
            <a:extLst>
              <a:ext uri="{FF2B5EF4-FFF2-40B4-BE49-F238E27FC236}">
                <a16:creationId xmlns:a16="http://schemas.microsoft.com/office/drawing/2014/main" id="{FC0BD27F-B203-1BEE-E84B-61AA2EB13BFC}"/>
              </a:ext>
            </a:extLst>
          </p:cNvPr>
          <p:cNvPicPr>
            <a:picLocks noChangeAspect="1"/>
          </p:cNvPicPr>
          <p:nvPr/>
        </p:nvPicPr>
        <p:blipFill>
          <a:blip r:embed="rId2"/>
          <a:stretch>
            <a:fillRect/>
          </a:stretch>
        </p:blipFill>
        <p:spPr>
          <a:xfrm>
            <a:off x="7235506" y="1767905"/>
            <a:ext cx="4366896" cy="37157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コンテンツ プレースホルダー 2">
            <a:extLst>
              <a:ext uri="{FF2B5EF4-FFF2-40B4-BE49-F238E27FC236}">
                <a16:creationId xmlns:a16="http://schemas.microsoft.com/office/drawing/2014/main" id="{3B38FBC3-4850-EF9C-C709-D54DFA10E652}"/>
              </a:ext>
            </a:extLst>
          </p:cNvPr>
          <p:cNvSpPr>
            <a:spLocks noGrp="1"/>
          </p:cNvSpPr>
          <p:nvPr>
            <p:ph idx="1"/>
          </p:nvPr>
        </p:nvSpPr>
        <p:spPr>
          <a:xfrm>
            <a:off x="952500" y="2285997"/>
            <a:ext cx="5725733" cy="3890965"/>
          </a:xfrm>
        </p:spPr>
        <p:txBody>
          <a:bodyPr vert="horz" lIns="91440" tIns="45720" rIns="91440" bIns="45720" rtlCol="0" anchor="t">
            <a:normAutofit/>
          </a:bodyPr>
          <a:lstStyle/>
          <a:p>
            <a:endParaRPr lang="ja-JP" altLang="en-US" dirty="0"/>
          </a:p>
          <a:p>
            <a:r>
              <a:rPr lang="ja-JP" sz="2400"/>
              <a:t>遂行機能障害の主な原因として言われているのは、外傷や脳卒中による前頭葉部位の損傷。</a:t>
            </a:r>
          </a:p>
          <a:p>
            <a:r>
              <a:rPr lang="ja-JP" sz="2400"/>
              <a:t>また、細菌やウイルスの感染による脳の損傷や、長時間の窒息状態など脳に酸素が届かないことが原因でも発症する。</a:t>
            </a:r>
          </a:p>
          <a:p>
            <a:endParaRPr lang="ja-JP" altLang="en-US" dirty="0"/>
          </a:p>
        </p:txBody>
      </p:sp>
      <p:sp>
        <p:nvSpPr>
          <p:cNvPr id="5" name="フレーム 4">
            <a:extLst>
              <a:ext uri="{FF2B5EF4-FFF2-40B4-BE49-F238E27FC236}">
                <a16:creationId xmlns:a16="http://schemas.microsoft.com/office/drawing/2014/main" id="{5269E8C7-CF77-59F9-3B2C-AF9BF3DEDBE1}"/>
              </a:ext>
            </a:extLst>
          </p:cNvPr>
          <p:cNvSpPr/>
          <p:nvPr/>
        </p:nvSpPr>
        <p:spPr>
          <a:xfrm>
            <a:off x="1015412" y="678045"/>
            <a:ext cx="6915303" cy="985127"/>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ja-JP" sz="4000" b="1">
                <a:solidFill>
                  <a:schemeClr val="tx1"/>
                </a:solidFill>
              </a:rPr>
              <a:t>遂行機能障害の原因</a:t>
            </a:r>
            <a:endParaRPr lang="ja-JP"/>
          </a:p>
        </p:txBody>
      </p:sp>
    </p:spTree>
    <p:extLst>
      <p:ext uri="{BB962C8B-B14F-4D97-AF65-F5344CB8AC3E}">
        <p14:creationId xmlns:p14="http://schemas.microsoft.com/office/powerpoint/2010/main" val="1607103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6" descr="設計図 が含まれている画像&#10;&#10;説明は自動で生成されたものです">
            <a:extLst>
              <a:ext uri="{FF2B5EF4-FFF2-40B4-BE49-F238E27FC236}">
                <a16:creationId xmlns:a16="http://schemas.microsoft.com/office/drawing/2014/main" id="{B009949D-9D1D-33FA-DB62-196713FD3DC0}"/>
              </a:ext>
            </a:extLst>
          </p:cNvPr>
          <p:cNvPicPr>
            <a:picLocks noChangeAspect="1"/>
          </p:cNvPicPr>
          <p:nvPr/>
        </p:nvPicPr>
        <p:blipFill>
          <a:blip r:embed="rId2"/>
          <a:stretch>
            <a:fillRect/>
          </a:stretch>
        </p:blipFill>
        <p:spPr>
          <a:xfrm>
            <a:off x="8002210" y="2909937"/>
            <a:ext cx="3916437" cy="2997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コンテンツ プレースホルダー 2">
            <a:extLst>
              <a:ext uri="{FF2B5EF4-FFF2-40B4-BE49-F238E27FC236}">
                <a16:creationId xmlns:a16="http://schemas.microsoft.com/office/drawing/2014/main" id="{19BC6DBA-D1C5-9F3D-61DB-B2392D721C84}"/>
              </a:ext>
            </a:extLst>
          </p:cNvPr>
          <p:cNvSpPr>
            <a:spLocks noGrp="1"/>
          </p:cNvSpPr>
          <p:nvPr>
            <p:ph idx="1"/>
          </p:nvPr>
        </p:nvSpPr>
        <p:spPr>
          <a:xfrm>
            <a:off x="952500" y="2285997"/>
            <a:ext cx="7190620" cy="4144965"/>
          </a:xfrm>
        </p:spPr>
        <p:txBody>
          <a:bodyPr vert="horz" lIns="91440" tIns="45720" rIns="91440" bIns="45720" rtlCol="0" anchor="t">
            <a:normAutofit lnSpcReduction="10000"/>
          </a:bodyPr>
          <a:lstStyle/>
          <a:p>
            <a:pPr marL="0" indent="0">
              <a:buNone/>
            </a:pPr>
            <a:r>
              <a:rPr lang="ja-JP" altLang="en-US" sz="2800" b="1"/>
              <a:t>①衝動的な行動を取る</a:t>
            </a:r>
            <a:endParaRPr lang="ja-JP" b="1"/>
          </a:p>
          <a:p>
            <a:pPr marL="0" indent="0">
              <a:buNone/>
            </a:pPr>
            <a:r>
              <a:rPr lang="ja-JP" sz="2800"/>
              <a:t>計画的な行動が出来ないので、刺激に対して衝動的な行動を取りがち。</a:t>
            </a:r>
            <a:endParaRPr lang="ja-JP" altLang="en-US" sz="2800" dirty="0"/>
          </a:p>
          <a:p>
            <a:pPr marL="0" indent="0">
              <a:buNone/>
            </a:pPr>
            <a:br>
              <a:rPr lang="ja-JP" sz="2800" dirty="0"/>
            </a:br>
            <a:r>
              <a:rPr lang="ja-JP" sz="2800"/>
              <a:t>例えば、仕事をしている最中に別のことに注意が向いて</a:t>
            </a:r>
            <a:r>
              <a:rPr lang="ja-JP" altLang="en-US" sz="2800"/>
              <a:t>しまい</a:t>
            </a:r>
            <a:r>
              <a:rPr lang="ja-JP" sz="2800"/>
              <a:t>、仕事を効率的に進めることが出来なくなったり、ゴールを決めずに作業を開始したりすることがある。</a:t>
            </a:r>
          </a:p>
          <a:p>
            <a:endParaRPr lang="ja-JP" altLang="en-US" dirty="0"/>
          </a:p>
        </p:txBody>
      </p:sp>
      <p:sp>
        <p:nvSpPr>
          <p:cNvPr id="5" name="フレーム 4">
            <a:extLst>
              <a:ext uri="{FF2B5EF4-FFF2-40B4-BE49-F238E27FC236}">
                <a16:creationId xmlns:a16="http://schemas.microsoft.com/office/drawing/2014/main" id="{84A03626-4504-139E-0BD5-A3F9FE5954FD}"/>
              </a:ext>
            </a:extLst>
          </p:cNvPr>
          <p:cNvSpPr/>
          <p:nvPr/>
        </p:nvSpPr>
        <p:spPr>
          <a:xfrm>
            <a:off x="785603" y="968331"/>
            <a:ext cx="10144730" cy="912556"/>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ja-JP" altLang="en-US" sz="4000" b="1">
                <a:solidFill>
                  <a:schemeClr val="tx1"/>
                </a:solidFill>
              </a:rPr>
              <a:t>遂行機能障害の代表的な</a:t>
            </a:r>
            <a:r>
              <a:rPr lang="en-US" altLang="ja-JP" sz="4000" b="1" dirty="0">
                <a:solidFill>
                  <a:schemeClr val="tx1"/>
                </a:solidFill>
              </a:rPr>
              <a:t>5</a:t>
            </a:r>
            <a:r>
              <a:rPr lang="ja-JP" altLang="en-US" sz="4000" b="1">
                <a:solidFill>
                  <a:schemeClr val="tx1"/>
                </a:solidFill>
              </a:rPr>
              <a:t>つの症状　</a:t>
            </a:r>
            <a:r>
              <a:rPr lang="ja-JP" altLang="en-US" sz="3200" b="1">
                <a:solidFill>
                  <a:schemeClr val="tx1"/>
                </a:solidFill>
              </a:rPr>
              <a:t>その①</a:t>
            </a:r>
          </a:p>
        </p:txBody>
      </p:sp>
    </p:spTree>
    <p:extLst>
      <p:ext uri="{BB962C8B-B14F-4D97-AF65-F5344CB8AC3E}">
        <p14:creationId xmlns:p14="http://schemas.microsoft.com/office/powerpoint/2010/main" val="24384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テキスト&#10;&#10;説明は自動で生成されたものです">
            <a:extLst>
              <a:ext uri="{FF2B5EF4-FFF2-40B4-BE49-F238E27FC236}">
                <a16:creationId xmlns:a16="http://schemas.microsoft.com/office/drawing/2014/main" id="{DD136BD5-B473-B17E-4F08-2E508CBE6336}"/>
              </a:ext>
            </a:extLst>
          </p:cNvPr>
          <p:cNvPicPr>
            <a:picLocks noGrp="1" noChangeAspect="1"/>
          </p:cNvPicPr>
          <p:nvPr>
            <p:ph idx="1"/>
          </p:nvPr>
        </p:nvPicPr>
        <p:blipFill>
          <a:blip r:embed="rId2"/>
          <a:stretch>
            <a:fillRect/>
          </a:stretch>
        </p:blipFill>
        <p:spPr>
          <a:xfrm>
            <a:off x="-425012" y="-3"/>
            <a:ext cx="12596325" cy="6852700"/>
          </a:xfrm>
        </p:spPr>
      </p:pic>
    </p:spTree>
    <p:extLst>
      <p:ext uri="{BB962C8B-B14F-4D97-AF65-F5344CB8AC3E}">
        <p14:creationId xmlns:p14="http://schemas.microsoft.com/office/powerpoint/2010/main" val="500155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8">
            <a:extLst>
              <a:ext uri="{FF2B5EF4-FFF2-40B4-BE49-F238E27FC236}">
                <a16:creationId xmlns:a16="http://schemas.microsoft.com/office/drawing/2014/main" id="{8AF29E23-1297-E58B-622E-C87600490EE5}"/>
              </a:ext>
            </a:extLst>
          </p:cNvPr>
          <p:cNvPicPr>
            <a:picLocks noChangeAspect="1"/>
          </p:cNvPicPr>
          <p:nvPr/>
        </p:nvPicPr>
        <p:blipFill>
          <a:blip r:embed="rId2"/>
          <a:stretch>
            <a:fillRect/>
          </a:stretch>
        </p:blipFill>
        <p:spPr>
          <a:xfrm flipH="1">
            <a:off x="8229601" y="2670508"/>
            <a:ext cx="3606799" cy="30530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コンテンツ プレースホルダー 2">
            <a:extLst>
              <a:ext uri="{FF2B5EF4-FFF2-40B4-BE49-F238E27FC236}">
                <a16:creationId xmlns:a16="http://schemas.microsoft.com/office/drawing/2014/main" id="{F1D89EF8-91A4-00BF-44EF-3F278D2ADFE1}"/>
              </a:ext>
            </a:extLst>
          </p:cNvPr>
          <p:cNvSpPr>
            <a:spLocks noGrp="1"/>
          </p:cNvSpPr>
          <p:nvPr>
            <p:ph idx="1"/>
          </p:nvPr>
        </p:nvSpPr>
        <p:spPr>
          <a:xfrm>
            <a:off x="952500" y="2285997"/>
            <a:ext cx="7928429" cy="3890965"/>
          </a:xfrm>
        </p:spPr>
        <p:txBody>
          <a:bodyPr vert="horz" lIns="91440" tIns="45720" rIns="91440" bIns="45720" rtlCol="0" anchor="t">
            <a:normAutofit lnSpcReduction="10000"/>
          </a:bodyPr>
          <a:lstStyle/>
          <a:p>
            <a:pPr marL="0" indent="0">
              <a:buNone/>
            </a:pPr>
            <a:r>
              <a:rPr lang="ja-JP" altLang="en-US" sz="2800" b="1"/>
              <a:t>②行動が開始できない</a:t>
            </a:r>
            <a:endParaRPr lang="ja-JP" sz="2800" b="1"/>
          </a:p>
          <a:p>
            <a:pPr marL="0" indent="0">
              <a:buNone/>
            </a:pPr>
            <a:r>
              <a:rPr lang="ja-JP" sz="2800"/>
              <a:t>目標を立てることが出来ない、もしくは目標を立ててもプロセスを計画したり構造化出来ないので行動を開始できない。</a:t>
            </a:r>
            <a:endParaRPr lang="ja-JP" altLang="en-US" sz="2800"/>
          </a:p>
          <a:p>
            <a:pPr marL="0" indent="0">
              <a:buNone/>
            </a:pPr>
            <a:br>
              <a:rPr lang="ja-JP" sz="2800" dirty="0"/>
            </a:br>
            <a:r>
              <a:rPr lang="ja-JP" sz="2800"/>
              <a:t>周囲からは、無関心で活動力や自発性が欠けているように見えてしまう可能性もある。</a:t>
            </a:r>
            <a:endParaRPr lang="ja-JP"/>
          </a:p>
          <a:p>
            <a:endParaRPr lang="ja-JP" altLang="en-US" sz="2800" dirty="0"/>
          </a:p>
        </p:txBody>
      </p:sp>
      <p:sp>
        <p:nvSpPr>
          <p:cNvPr id="5" name="フレーム 4">
            <a:extLst>
              <a:ext uri="{FF2B5EF4-FFF2-40B4-BE49-F238E27FC236}">
                <a16:creationId xmlns:a16="http://schemas.microsoft.com/office/drawing/2014/main" id="{F99DF527-B391-0875-5559-E4A262F5C3C9}"/>
              </a:ext>
            </a:extLst>
          </p:cNvPr>
          <p:cNvSpPr/>
          <p:nvPr/>
        </p:nvSpPr>
        <p:spPr>
          <a:xfrm>
            <a:off x="785603" y="629664"/>
            <a:ext cx="10144730" cy="912556"/>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ja-JP" altLang="en-US" sz="4000" b="1">
                <a:solidFill>
                  <a:schemeClr val="tx1"/>
                </a:solidFill>
              </a:rPr>
              <a:t>遂行機能障害の代表的な</a:t>
            </a:r>
            <a:r>
              <a:rPr lang="en-US" altLang="ja-JP" sz="4000" b="1" dirty="0">
                <a:solidFill>
                  <a:schemeClr val="tx1"/>
                </a:solidFill>
              </a:rPr>
              <a:t>5</a:t>
            </a:r>
            <a:r>
              <a:rPr lang="ja-JP" altLang="en-US" sz="4000" b="1">
                <a:solidFill>
                  <a:schemeClr val="tx1"/>
                </a:solidFill>
              </a:rPr>
              <a:t>つの症状　</a:t>
            </a:r>
            <a:r>
              <a:rPr lang="ja-JP" altLang="en-US" sz="3200" b="1">
                <a:solidFill>
                  <a:schemeClr val="tx1"/>
                </a:solidFill>
              </a:rPr>
              <a:t>その②</a:t>
            </a:r>
          </a:p>
        </p:txBody>
      </p:sp>
    </p:spTree>
    <p:extLst>
      <p:ext uri="{BB962C8B-B14F-4D97-AF65-F5344CB8AC3E}">
        <p14:creationId xmlns:p14="http://schemas.microsoft.com/office/powerpoint/2010/main" val="200745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3" descr="バイクに乗る男性&#10;&#10;説明は自動で生成されたものです">
            <a:extLst>
              <a:ext uri="{FF2B5EF4-FFF2-40B4-BE49-F238E27FC236}">
                <a16:creationId xmlns:a16="http://schemas.microsoft.com/office/drawing/2014/main" id="{7B9EBE58-B64A-A135-FCB9-72ACD1066740}"/>
              </a:ext>
            </a:extLst>
          </p:cNvPr>
          <p:cNvPicPr>
            <a:picLocks noChangeAspect="1"/>
          </p:cNvPicPr>
          <p:nvPr/>
        </p:nvPicPr>
        <p:blipFill>
          <a:blip r:embed="rId2"/>
          <a:stretch>
            <a:fillRect/>
          </a:stretch>
        </p:blipFill>
        <p:spPr>
          <a:xfrm>
            <a:off x="8760224" y="4532406"/>
            <a:ext cx="3226157" cy="2152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コンテンツ プレースホルダー 2">
            <a:extLst>
              <a:ext uri="{FF2B5EF4-FFF2-40B4-BE49-F238E27FC236}">
                <a16:creationId xmlns:a16="http://schemas.microsoft.com/office/drawing/2014/main" id="{8B64333E-DF7F-F29E-0735-C5D3AA5B082B}"/>
              </a:ext>
            </a:extLst>
          </p:cNvPr>
          <p:cNvSpPr>
            <a:spLocks noGrp="1"/>
          </p:cNvSpPr>
          <p:nvPr>
            <p:ph idx="1"/>
          </p:nvPr>
        </p:nvSpPr>
        <p:spPr>
          <a:xfrm>
            <a:off x="909570" y="2125011"/>
            <a:ext cx="8569817" cy="3890965"/>
          </a:xfrm>
        </p:spPr>
        <p:txBody>
          <a:bodyPr vert="horz" lIns="91440" tIns="45720" rIns="91440" bIns="45720" rtlCol="0" anchor="t">
            <a:normAutofit fontScale="92500"/>
          </a:bodyPr>
          <a:lstStyle/>
          <a:p>
            <a:pPr marL="0" indent="0">
              <a:buNone/>
            </a:pPr>
            <a:r>
              <a:rPr lang="ja-JP" altLang="en-US" sz="2400" b="1"/>
              <a:t>③受動的になる</a:t>
            </a:r>
            <a:endParaRPr lang="ja-JP" sz="2400"/>
          </a:p>
          <a:p>
            <a:pPr marL="0" indent="0">
              <a:buNone/>
            </a:pPr>
            <a:r>
              <a:rPr lang="ja-JP" sz="2400"/>
              <a:t>1つのことを実行することは出来るので、誰かに指示をされると行動出来る。</a:t>
            </a:r>
            <a:br>
              <a:rPr lang="ja-JP" sz="2400" dirty="0"/>
            </a:br>
            <a:r>
              <a:rPr lang="ja-JP" sz="2400"/>
              <a:t>ただし指示が無いとどうしていいか分からず行動できなくなる。</a:t>
            </a:r>
            <a:endParaRPr lang="ja-JP" altLang="en-US" sz="2400"/>
          </a:p>
          <a:p>
            <a:pPr marL="0" indent="0">
              <a:buNone/>
            </a:pPr>
            <a:br>
              <a:rPr lang="ja-JP" sz="2400" dirty="0"/>
            </a:br>
            <a:r>
              <a:rPr lang="ja-JP" sz="2400"/>
              <a:t>例えば日常生活の中でも、作業の順序を全てメモし、その通りでないと物事を進めることが出来ない。</a:t>
            </a:r>
            <a:endParaRPr lang="ja-JP" altLang="en-US"/>
          </a:p>
          <a:p>
            <a:pPr marL="0" indent="0">
              <a:buNone/>
            </a:pPr>
            <a:r>
              <a:rPr lang="ja-JP" sz="2400"/>
              <a:t>（ウーバーイーツが適職にな</a:t>
            </a:r>
            <a:r>
              <a:rPr lang="ja-JP" altLang="en-US" sz="2400"/>
              <a:t>っ</a:t>
            </a:r>
            <a:r>
              <a:rPr lang="ja-JP" sz="2400"/>
              <a:t>た事例</a:t>
            </a:r>
            <a:r>
              <a:rPr lang="ja-JP" altLang="en-US" sz="2400"/>
              <a:t>の</a:t>
            </a:r>
            <a:r>
              <a:rPr lang="ja-JP" sz="2400"/>
              <a:t>わけはここにある）</a:t>
            </a:r>
            <a:endParaRPr lang="ja-JP"/>
          </a:p>
          <a:p>
            <a:endParaRPr lang="ja-JP" altLang="en-US" dirty="0"/>
          </a:p>
        </p:txBody>
      </p:sp>
      <p:sp>
        <p:nvSpPr>
          <p:cNvPr id="5" name="フレーム 4">
            <a:extLst>
              <a:ext uri="{FF2B5EF4-FFF2-40B4-BE49-F238E27FC236}">
                <a16:creationId xmlns:a16="http://schemas.microsoft.com/office/drawing/2014/main" id="{D2289598-E750-ADF0-7A0B-03A8A8064617}"/>
              </a:ext>
            </a:extLst>
          </p:cNvPr>
          <p:cNvSpPr/>
          <p:nvPr/>
        </p:nvSpPr>
        <p:spPr>
          <a:xfrm>
            <a:off x="785603" y="581283"/>
            <a:ext cx="10144730" cy="912556"/>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ja-JP" altLang="en-US" sz="4000" b="1">
                <a:solidFill>
                  <a:schemeClr val="tx1"/>
                </a:solidFill>
              </a:rPr>
              <a:t>遂行機能障害の代表的な</a:t>
            </a:r>
            <a:r>
              <a:rPr lang="en-US" altLang="ja-JP" sz="4000" b="1" dirty="0">
                <a:solidFill>
                  <a:schemeClr val="tx1"/>
                </a:solidFill>
              </a:rPr>
              <a:t>5</a:t>
            </a:r>
            <a:r>
              <a:rPr lang="ja-JP" altLang="en-US" sz="4000" b="1">
                <a:solidFill>
                  <a:schemeClr val="tx1"/>
                </a:solidFill>
              </a:rPr>
              <a:t>つの症状　</a:t>
            </a:r>
            <a:r>
              <a:rPr lang="ja-JP" altLang="en-US" sz="3200" b="1">
                <a:solidFill>
                  <a:schemeClr val="tx1"/>
                </a:solidFill>
              </a:rPr>
              <a:t>その③</a:t>
            </a:r>
          </a:p>
        </p:txBody>
      </p:sp>
    </p:spTree>
    <p:extLst>
      <p:ext uri="{BB962C8B-B14F-4D97-AF65-F5344CB8AC3E}">
        <p14:creationId xmlns:p14="http://schemas.microsoft.com/office/powerpoint/2010/main" val="405201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8" descr="ダイアグラム が含まれている画像&#10;&#10;説明は自動で生成されたものです">
            <a:extLst>
              <a:ext uri="{FF2B5EF4-FFF2-40B4-BE49-F238E27FC236}">
                <a16:creationId xmlns:a16="http://schemas.microsoft.com/office/drawing/2014/main" id="{576722A8-397E-E832-280A-D7E76F7F70A2}"/>
              </a:ext>
            </a:extLst>
          </p:cNvPr>
          <p:cNvPicPr>
            <a:picLocks noChangeAspect="1"/>
          </p:cNvPicPr>
          <p:nvPr/>
        </p:nvPicPr>
        <p:blipFill>
          <a:blip r:embed="rId2"/>
          <a:stretch>
            <a:fillRect/>
          </a:stretch>
        </p:blipFill>
        <p:spPr>
          <a:xfrm>
            <a:off x="7264401" y="2800954"/>
            <a:ext cx="4666342" cy="34937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コンテンツ プレースホルダー 2">
            <a:extLst>
              <a:ext uri="{FF2B5EF4-FFF2-40B4-BE49-F238E27FC236}">
                <a16:creationId xmlns:a16="http://schemas.microsoft.com/office/drawing/2014/main" id="{9E0AFA0B-69CE-8B52-BFE6-75CC546E93C5}"/>
              </a:ext>
            </a:extLst>
          </p:cNvPr>
          <p:cNvSpPr>
            <a:spLocks noGrp="1"/>
          </p:cNvSpPr>
          <p:nvPr>
            <p:ph idx="1"/>
          </p:nvPr>
        </p:nvSpPr>
        <p:spPr>
          <a:xfrm>
            <a:off x="952500" y="2285997"/>
            <a:ext cx="7002888" cy="3890965"/>
          </a:xfrm>
        </p:spPr>
        <p:txBody>
          <a:bodyPr vert="horz" lIns="91440" tIns="45720" rIns="91440" bIns="45720" rtlCol="0" anchor="t">
            <a:normAutofit/>
          </a:bodyPr>
          <a:lstStyle/>
          <a:p>
            <a:pPr marL="0" indent="0">
              <a:buNone/>
            </a:pPr>
            <a:r>
              <a:rPr lang="ja-JP" altLang="en-US" sz="2400" b="1"/>
              <a:t>④客観的に自分を見られない</a:t>
            </a:r>
            <a:endParaRPr lang="ja-JP"/>
          </a:p>
          <a:p>
            <a:pPr marL="0" indent="0">
              <a:buNone/>
            </a:pPr>
            <a:r>
              <a:rPr lang="ja-JP" altLang="en-US" sz="2400"/>
              <a:t>注</a:t>
            </a:r>
            <a:r>
              <a:rPr lang="ja-JP" sz="2400"/>
              <a:t>意を持続させて客観的に自分を見ることが出来なくなるので、その場その場の状況の変化に応じて対応することが出来なくなる。</a:t>
            </a:r>
            <a:endParaRPr lang="ja-JP" altLang="en-US" sz="2400" dirty="0"/>
          </a:p>
          <a:p>
            <a:pPr marL="0" indent="0">
              <a:buNone/>
            </a:pPr>
            <a:br>
              <a:rPr lang="ja-JP" sz="2400" dirty="0"/>
            </a:br>
            <a:r>
              <a:rPr lang="ja-JP" sz="2400"/>
              <a:t>第三者目線で自分の行動を評価することや分析・改善することが出来ないので、同様の失敗を繰り返すことも少なくない。</a:t>
            </a:r>
          </a:p>
          <a:p>
            <a:endParaRPr lang="ja-JP" altLang="en-US" dirty="0"/>
          </a:p>
        </p:txBody>
      </p:sp>
      <p:sp>
        <p:nvSpPr>
          <p:cNvPr id="5" name="フレーム 4">
            <a:extLst>
              <a:ext uri="{FF2B5EF4-FFF2-40B4-BE49-F238E27FC236}">
                <a16:creationId xmlns:a16="http://schemas.microsoft.com/office/drawing/2014/main" id="{6329D051-83C5-FFE7-4101-BEDE828FD35B}"/>
              </a:ext>
            </a:extLst>
          </p:cNvPr>
          <p:cNvSpPr/>
          <p:nvPr/>
        </p:nvSpPr>
        <p:spPr>
          <a:xfrm>
            <a:off x="828533" y="860325"/>
            <a:ext cx="10144730" cy="912556"/>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ja-JP" altLang="en-US" sz="4000" b="1">
                <a:solidFill>
                  <a:schemeClr val="tx1"/>
                </a:solidFill>
              </a:rPr>
              <a:t>遂行機能障害の代表的な</a:t>
            </a:r>
            <a:r>
              <a:rPr lang="en-US" altLang="ja-JP" sz="4000" b="1" dirty="0">
                <a:solidFill>
                  <a:schemeClr val="tx1"/>
                </a:solidFill>
              </a:rPr>
              <a:t>5</a:t>
            </a:r>
            <a:r>
              <a:rPr lang="ja-JP" altLang="en-US" sz="4000" b="1">
                <a:solidFill>
                  <a:schemeClr val="tx1"/>
                </a:solidFill>
              </a:rPr>
              <a:t>つの症状　</a:t>
            </a:r>
            <a:r>
              <a:rPr lang="ja-JP" altLang="en-US" sz="3200" b="1">
                <a:solidFill>
                  <a:schemeClr val="tx1"/>
                </a:solidFill>
              </a:rPr>
              <a:t>その④</a:t>
            </a:r>
          </a:p>
        </p:txBody>
      </p:sp>
    </p:spTree>
    <p:extLst>
      <p:ext uri="{BB962C8B-B14F-4D97-AF65-F5344CB8AC3E}">
        <p14:creationId xmlns:p14="http://schemas.microsoft.com/office/powerpoint/2010/main" val="178337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A66D84-F661-5428-B031-884A7493FAE8}"/>
              </a:ext>
            </a:extLst>
          </p:cNvPr>
          <p:cNvSpPr>
            <a:spLocks noGrp="1"/>
          </p:cNvSpPr>
          <p:nvPr>
            <p:ph idx="1"/>
          </p:nvPr>
        </p:nvSpPr>
        <p:spPr>
          <a:xfrm>
            <a:off x="952500" y="2285997"/>
            <a:ext cx="6900334" cy="4181250"/>
          </a:xfrm>
        </p:spPr>
        <p:txBody>
          <a:bodyPr vert="horz" lIns="91440" tIns="45720" rIns="91440" bIns="45720" rtlCol="0" anchor="t">
            <a:normAutofit lnSpcReduction="10000"/>
          </a:bodyPr>
          <a:lstStyle/>
          <a:p>
            <a:pPr marL="0" indent="0">
              <a:buNone/>
            </a:pPr>
            <a:r>
              <a:rPr lang="ja-JP" altLang="en-US" sz="2400"/>
              <a:t>⑤複数の作業が出来ない</a:t>
            </a:r>
            <a:endParaRPr lang="ja-JP"/>
          </a:p>
          <a:p>
            <a:pPr marL="0" indent="0">
              <a:buNone/>
            </a:pPr>
            <a:r>
              <a:rPr lang="ja-JP" sz="2400"/>
              <a:t>遂行機能障害の大きな特徴の1つとして、同時に2つ以上の作業（脳内処理）が出来ない。</a:t>
            </a:r>
            <a:endParaRPr lang="ja-JP" altLang="en-US" sz="2400" dirty="0"/>
          </a:p>
          <a:p>
            <a:pPr marL="0" indent="0">
              <a:buNone/>
            </a:pPr>
            <a:br>
              <a:rPr lang="ja-JP" sz="2400" dirty="0"/>
            </a:br>
            <a:r>
              <a:rPr lang="ja-JP" sz="2400"/>
              <a:t>日常生活では、洗濯をしながら料理をするといったことが出来なくなります。</a:t>
            </a:r>
            <a:endParaRPr lang="ja-JP" altLang="en-US" sz="2400"/>
          </a:p>
          <a:p>
            <a:pPr marL="0" indent="0">
              <a:buNone/>
            </a:pPr>
            <a:br>
              <a:rPr lang="ja-JP" sz="2400" dirty="0"/>
            </a:br>
            <a:r>
              <a:rPr lang="ja-JP" sz="2400"/>
              <a:t>優先順位も付けられないので、2つ以上のことを頼まれると行動に移せなくなります。</a:t>
            </a:r>
            <a:endParaRPr lang="ja-JP"/>
          </a:p>
          <a:p>
            <a:endParaRPr lang="ja-JP" altLang="en-US" dirty="0"/>
          </a:p>
        </p:txBody>
      </p:sp>
      <p:sp>
        <p:nvSpPr>
          <p:cNvPr id="5" name="フレーム 4">
            <a:extLst>
              <a:ext uri="{FF2B5EF4-FFF2-40B4-BE49-F238E27FC236}">
                <a16:creationId xmlns:a16="http://schemas.microsoft.com/office/drawing/2014/main" id="{B6603316-CEE2-FC15-EB35-A4A116E3A1CE}"/>
              </a:ext>
            </a:extLst>
          </p:cNvPr>
          <p:cNvSpPr/>
          <p:nvPr/>
        </p:nvSpPr>
        <p:spPr>
          <a:xfrm>
            <a:off x="949485" y="799849"/>
            <a:ext cx="10144730" cy="912556"/>
          </a:xfrm>
          <a:prstGeom prst="frame">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ja-JP" altLang="en-US" sz="4000" b="1">
                <a:solidFill>
                  <a:schemeClr val="tx1"/>
                </a:solidFill>
              </a:rPr>
              <a:t>遂行機能障害の代表的な</a:t>
            </a:r>
            <a:r>
              <a:rPr lang="en-US" altLang="ja-JP" sz="4000" b="1" dirty="0">
                <a:solidFill>
                  <a:schemeClr val="tx1"/>
                </a:solidFill>
              </a:rPr>
              <a:t>5</a:t>
            </a:r>
            <a:r>
              <a:rPr lang="ja-JP" altLang="en-US" sz="4000" b="1">
                <a:solidFill>
                  <a:schemeClr val="tx1"/>
                </a:solidFill>
              </a:rPr>
              <a:t>つの症状　</a:t>
            </a:r>
            <a:r>
              <a:rPr lang="ja-JP" altLang="en-US" sz="3200" b="1">
                <a:solidFill>
                  <a:schemeClr val="tx1"/>
                </a:solidFill>
              </a:rPr>
              <a:t>その⑤</a:t>
            </a:r>
          </a:p>
        </p:txBody>
      </p:sp>
      <p:pic>
        <p:nvPicPr>
          <p:cNvPr id="8" name="図 8">
            <a:extLst>
              <a:ext uri="{FF2B5EF4-FFF2-40B4-BE49-F238E27FC236}">
                <a16:creationId xmlns:a16="http://schemas.microsoft.com/office/drawing/2014/main" id="{5A5F884D-71A0-609E-760C-D6FBDD6C4629}"/>
              </a:ext>
            </a:extLst>
          </p:cNvPr>
          <p:cNvPicPr>
            <a:picLocks noChangeAspect="1"/>
          </p:cNvPicPr>
          <p:nvPr/>
        </p:nvPicPr>
        <p:blipFill>
          <a:blip r:embed="rId2"/>
          <a:stretch>
            <a:fillRect/>
          </a:stretch>
        </p:blipFill>
        <p:spPr>
          <a:xfrm>
            <a:off x="7893353" y="3034376"/>
            <a:ext cx="3892247" cy="2603533"/>
          </a:xfrm>
          <a:prstGeom prst="rect">
            <a:avLst/>
          </a:prstGeom>
        </p:spPr>
      </p:pic>
    </p:spTree>
    <p:extLst>
      <p:ext uri="{BB962C8B-B14F-4D97-AF65-F5344CB8AC3E}">
        <p14:creationId xmlns:p14="http://schemas.microsoft.com/office/powerpoint/2010/main" val="769019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0BB79FD-BCCB-72D8-10BE-852A6F23F377}"/>
              </a:ext>
            </a:extLst>
          </p:cNvPr>
          <p:cNvSpPr>
            <a:spLocks noGrp="1"/>
          </p:cNvSpPr>
          <p:nvPr>
            <p:ph idx="1"/>
          </p:nvPr>
        </p:nvSpPr>
        <p:spPr/>
        <p:txBody>
          <a:bodyPr vert="horz" lIns="91440" tIns="45720" rIns="91440" bIns="45720" rtlCol="0" anchor="t">
            <a:normAutofit/>
          </a:bodyPr>
          <a:lstStyle/>
          <a:p>
            <a:pPr marL="0" indent="0">
              <a:buNone/>
            </a:pPr>
            <a:r>
              <a:rPr lang="ja-JP" altLang="en-US" sz="2400"/>
              <a:t>遂行機能障害かどうかの自己評価は難しく、日常生活上の問題点や行動を客観的に評価できる心理検査方法が一般的な手法となる。</a:t>
            </a:r>
            <a:endParaRPr lang="ja-JP"/>
          </a:p>
          <a:p>
            <a:endParaRPr lang="ja-JP" altLang="en-US" sz="2400" dirty="0"/>
          </a:p>
          <a:p>
            <a:pPr marL="0" indent="0">
              <a:buNone/>
            </a:pPr>
            <a:r>
              <a:rPr lang="ja-JP" sz="2400"/>
              <a:t>代表的な検査方法は、</a:t>
            </a:r>
          </a:p>
          <a:p>
            <a:pPr marL="0" indent="0">
              <a:buNone/>
            </a:pPr>
            <a:r>
              <a:rPr lang="ja-JP" sz="2400"/>
              <a:t>BADS (遂行機能障害症候群の行動評価)と、</a:t>
            </a:r>
            <a:endParaRPr lang="ja-JP" altLang="en-US" sz="2400"/>
          </a:p>
          <a:p>
            <a:pPr marL="0" indent="0">
              <a:buNone/>
            </a:pPr>
            <a:r>
              <a:rPr lang="ja-JP" sz="2400"/>
              <a:t>WCST（ウィスコンシンカード分類課題）の2つ。</a:t>
            </a:r>
            <a:endParaRPr lang="ja-JP"/>
          </a:p>
          <a:p>
            <a:endParaRPr lang="ja-JP" altLang="en-US" dirty="0"/>
          </a:p>
        </p:txBody>
      </p:sp>
      <p:sp>
        <p:nvSpPr>
          <p:cNvPr id="4" name="波線 3">
            <a:extLst>
              <a:ext uri="{FF2B5EF4-FFF2-40B4-BE49-F238E27FC236}">
                <a16:creationId xmlns:a16="http://schemas.microsoft.com/office/drawing/2014/main" id="{57A1F7A3-B7ED-4978-800F-348618F33986}"/>
              </a:ext>
            </a:extLst>
          </p:cNvPr>
          <p:cNvSpPr/>
          <p:nvPr/>
        </p:nvSpPr>
        <p:spPr>
          <a:xfrm>
            <a:off x="1194405" y="919237"/>
            <a:ext cx="9010952" cy="1209523"/>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3200"/>
              <a:t>BADSとWCST（遂行機能障害の検査）</a:t>
            </a:r>
          </a:p>
        </p:txBody>
      </p:sp>
    </p:spTree>
    <p:extLst>
      <p:ext uri="{BB962C8B-B14F-4D97-AF65-F5344CB8AC3E}">
        <p14:creationId xmlns:p14="http://schemas.microsoft.com/office/powerpoint/2010/main" val="1722935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838DAE5-6DA7-F9DD-0170-1BFB929A2BF8}"/>
              </a:ext>
            </a:extLst>
          </p:cNvPr>
          <p:cNvSpPr>
            <a:spLocks noGrp="1"/>
          </p:cNvSpPr>
          <p:nvPr>
            <p:ph idx="1"/>
          </p:nvPr>
        </p:nvSpPr>
        <p:spPr>
          <a:xfrm>
            <a:off x="952500" y="3422948"/>
            <a:ext cx="10287000" cy="2754014"/>
          </a:xfrm>
        </p:spPr>
        <p:txBody>
          <a:bodyPr vert="horz" lIns="91440" tIns="45720" rIns="91440" bIns="45720" rtlCol="0" anchor="t">
            <a:normAutofit/>
          </a:bodyPr>
          <a:lstStyle/>
          <a:p>
            <a:r>
              <a:rPr lang="ja-JP" altLang="en-US" sz="2400"/>
              <a:t>目標の設定、プランニング、計画の実行、効果的な行動という遂行機能の4つの要素を、カードや道具を使った6種類の下位検査と1つの質問紙で検査する。</a:t>
            </a:r>
          </a:p>
          <a:p>
            <a:r>
              <a:rPr lang="ja-JP" sz="2400"/>
              <a:t>規則変換カード、鍵探し、時間判断検査など、様々な状況での問題解決能力を総合的に評価できる特徴がある。</a:t>
            </a:r>
          </a:p>
          <a:p>
            <a:endParaRPr lang="ja-JP" altLang="en-US" dirty="0"/>
          </a:p>
        </p:txBody>
      </p:sp>
      <p:sp>
        <p:nvSpPr>
          <p:cNvPr id="4" name="波線 3">
            <a:extLst>
              <a:ext uri="{FF2B5EF4-FFF2-40B4-BE49-F238E27FC236}">
                <a16:creationId xmlns:a16="http://schemas.microsoft.com/office/drawing/2014/main" id="{0935E868-D621-D1B5-46E0-E961717C891B}"/>
              </a:ext>
            </a:extLst>
          </p:cNvPr>
          <p:cNvSpPr/>
          <p:nvPr/>
        </p:nvSpPr>
        <p:spPr>
          <a:xfrm>
            <a:off x="1430262" y="356809"/>
            <a:ext cx="7813524" cy="1995714"/>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3200" b="1" cap="all">
                <a:ea typeface="Trade Gothic Next Cond"/>
              </a:rPr>
              <a:t>BADS </a:t>
            </a:r>
            <a:r>
              <a:rPr lang="ja-JP" altLang="en-US" sz="3200" b="1" cap="all">
                <a:ea typeface="Trade Gothic Next Cond"/>
              </a:rPr>
              <a:t>：</a:t>
            </a:r>
            <a:r>
              <a:rPr lang="ja-JP" sz="1600" b="1" cap="all">
                <a:ea typeface="Trade Gothic Next Cond"/>
              </a:rPr>
              <a:t>BEHAVIOURAL ASSESSMENT OF THE DYSEXECUTIVE SYNDROME</a:t>
            </a:r>
            <a:endParaRPr lang="ja-JP" altLang="en-US" sz="2800">
              <a:ea typeface="Trade Gothic Next Cond"/>
            </a:endParaRPr>
          </a:p>
          <a:p>
            <a:pPr algn="ctr"/>
            <a:r>
              <a:rPr lang="ja-JP" altLang="en-US" sz="3200" b="1" cap="all" dirty="0">
                <a:ea typeface="Trade Gothic Next Cond"/>
              </a:rPr>
              <a:t> </a:t>
            </a:r>
            <a:r>
              <a:rPr lang="ja-JP" sz="3200" b="1" cap="all" dirty="0">
                <a:ea typeface="Trade Gothic Next Cond"/>
              </a:rPr>
              <a:t>(遂行機能障害症候群の行動評価)</a:t>
            </a:r>
            <a:endParaRPr lang="ja-JP" altLang="en-US" sz="3200" dirty="0"/>
          </a:p>
        </p:txBody>
      </p:sp>
    </p:spTree>
    <p:extLst>
      <p:ext uri="{BB962C8B-B14F-4D97-AF65-F5344CB8AC3E}">
        <p14:creationId xmlns:p14="http://schemas.microsoft.com/office/powerpoint/2010/main" val="551485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12AC85-3F94-52BA-AC4E-AA4214CE7382}"/>
              </a:ext>
            </a:extLst>
          </p:cNvPr>
          <p:cNvSpPr>
            <a:spLocks noGrp="1"/>
          </p:cNvSpPr>
          <p:nvPr>
            <p:ph idx="1"/>
          </p:nvPr>
        </p:nvSpPr>
        <p:spPr>
          <a:xfrm>
            <a:off x="952500" y="2539997"/>
            <a:ext cx="10287000" cy="3890965"/>
          </a:xfrm>
        </p:spPr>
        <p:txBody>
          <a:bodyPr vert="horz" lIns="91440" tIns="45720" rIns="91440" bIns="45720" rtlCol="0" anchor="t">
            <a:normAutofit/>
          </a:bodyPr>
          <a:lstStyle/>
          <a:p>
            <a:pPr marL="0" indent="0">
              <a:buNone/>
            </a:pPr>
            <a:r>
              <a:rPr lang="ja-JP" altLang="en-US" sz="2400"/>
              <a:t>赤、緑、黄、青の1～4個の三角形、星型、十字型、丸からなる48枚の図形のカードを示し、分類カテゴリー分けを行い被験者の反応をみて検査する。</a:t>
            </a:r>
            <a:endParaRPr lang="ja-JP"/>
          </a:p>
          <a:p>
            <a:pPr marL="0" indent="0">
              <a:buNone/>
            </a:pPr>
            <a:r>
              <a:rPr lang="ja-JP" sz="2400"/>
              <a:t>一般的に前頭葉機能の検査で用いられることが多く、問題点を明確に判断することが出来る特徴がある。</a:t>
            </a:r>
          </a:p>
          <a:p>
            <a:endParaRPr lang="ja-JP" altLang="en-US" dirty="0"/>
          </a:p>
        </p:txBody>
      </p:sp>
      <p:sp>
        <p:nvSpPr>
          <p:cNvPr id="5" name="波線 4">
            <a:extLst>
              <a:ext uri="{FF2B5EF4-FFF2-40B4-BE49-F238E27FC236}">
                <a16:creationId xmlns:a16="http://schemas.microsoft.com/office/drawing/2014/main" id="{C84462F0-A501-A740-54C9-179F437BB8EB}"/>
              </a:ext>
            </a:extLst>
          </p:cNvPr>
          <p:cNvSpPr/>
          <p:nvPr/>
        </p:nvSpPr>
        <p:spPr>
          <a:xfrm>
            <a:off x="1369786" y="223761"/>
            <a:ext cx="7813524" cy="1995714"/>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sz="2800" b="1" cap="all" dirty="0">
                <a:ea typeface="+mn-lt"/>
                <a:cs typeface="+mn-lt"/>
              </a:rPr>
              <a:t>WC</a:t>
            </a:r>
            <a:r>
              <a:rPr lang="ja-JP" sz="2800" b="1" cap="all">
                <a:ea typeface="+mn-lt"/>
                <a:cs typeface="+mn-lt"/>
              </a:rPr>
              <a:t>S</a:t>
            </a:r>
            <a:r>
              <a:rPr lang="en-US" altLang="ja-JP" sz="2800" b="1" cap="all" dirty="0">
                <a:ea typeface="+mn-lt"/>
                <a:cs typeface="+mn-lt"/>
              </a:rPr>
              <a:t>T：</a:t>
            </a:r>
            <a:r>
              <a:rPr lang="ja-JP" altLang="en-US" sz="2800" b="1" cap="all" dirty="0">
                <a:ea typeface="+mn-lt"/>
                <a:cs typeface="+mn-lt"/>
              </a:rPr>
              <a:t> </a:t>
            </a:r>
            <a:r>
              <a:rPr lang="en-US" altLang="ja-JP" sz="2000" b="1" cap="all" dirty="0">
                <a:ea typeface="+mn-lt"/>
                <a:cs typeface="+mn-lt"/>
              </a:rPr>
              <a:t>W</a:t>
            </a:r>
            <a:r>
              <a:rPr lang="ja-JP" sz="2000" b="1" cap="all">
                <a:ea typeface="+mn-lt"/>
                <a:cs typeface="+mn-lt"/>
              </a:rPr>
              <a:t>IS</a:t>
            </a:r>
            <a:r>
              <a:rPr lang="en-US" altLang="ja-JP" sz="2000" b="1" cap="all" dirty="0">
                <a:ea typeface="+mn-lt"/>
                <a:cs typeface="+mn-lt"/>
              </a:rPr>
              <a:t>CON</a:t>
            </a:r>
            <a:r>
              <a:rPr lang="ja-JP" sz="2000" b="1" cap="all">
                <a:ea typeface="+mn-lt"/>
                <a:cs typeface="+mn-lt"/>
              </a:rPr>
              <a:t>S</a:t>
            </a:r>
            <a:r>
              <a:rPr lang="en-US" altLang="ja-JP" sz="2000" b="1" cap="all" dirty="0">
                <a:ea typeface="+mn-lt"/>
                <a:cs typeface="+mn-lt"/>
              </a:rPr>
              <a:t>I</a:t>
            </a:r>
            <a:r>
              <a:rPr lang="ja-JP" sz="2000" b="1" cap="all">
                <a:ea typeface="+mn-lt"/>
                <a:cs typeface="+mn-lt"/>
              </a:rPr>
              <a:t>N</a:t>
            </a:r>
            <a:r>
              <a:rPr lang="ja-JP" altLang="en-US" sz="2000" b="1" cap="all">
                <a:ea typeface="+mn-lt"/>
                <a:cs typeface="+mn-lt"/>
              </a:rPr>
              <a:t> </a:t>
            </a:r>
            <a:r>
              <a:rPr lang="en-US" altLang="ja-JP" sz="2000" b="1" cap="all" dirty="0">
                <a:ea typeface="+mn-lt"/>
                <a:cs typeface="+mn-lt"/>
              </a:rPr>
              <a:t>CAR</a:t>
            </a:r>
            <a:r>
              <a:rPr lang="ja-JP" sz="2000" b="1" cap="all">
                <a:ea typeface="+mn-lt"/>
                <a:cs typeface="+mn-lt"/>
              </a:rPr>
              <a:t>D</a:t>
            </a:r>
            <a:r>
              <a:rPr lang="ja-JP" altLang="en-US" sz="2000" b="1" cap="all">
                <a:ea typeface="+mn-lt"/>
                <a:cs typeface="+mn-lt"/>
              </a:rPr>
              <a:t> </a:t>
            </a:r>
            <a:r>
              <a:rPr lang="ja-JP" sz="2000" b="1" cap="all">
                <a:ea typeface="+mn-lt"/>
                <a:cs typeface="+mn-lt"/>
              </a:rPr>
              <a:t>S</a:t>
            </a:r>
            <a:r>
              <a:rPr lang="en-US" altLang="ja-JP" sz="2000" b="1" cap="all" dirty="0">
                <a:ea typeface="+mn-lt"/>
                <a:cs typeface="+mn-lt"/>
              </a:rPr>
              <a:t>OR</a:t>
            </a:r>
            <a:r>
              <a:rPr lang="ja-JP" sz="2000" b="1" cap="all">
                <a:ea typeface="+mn-lt"/>
                <a:cs typeface="+mn-lt"/>
              </a:rPr>
              <a:t>TIN</a:t>
            </a:r>
            <a:r>
              <a:rPr lang="en-US" altLang="ja-JP" sz="2000" b="1" cap="all" dirty="0">
                <a:ea typeface="+mn-lt"/>
                <a:cs typeface="+mn-lt"/>
              </a:rPr>
              <a:t>G</a:t>
            </a:r>
            <a:r>
              <a:rPr lang="ja-JP" altLang="en-US" sz="2000" b="1" cap="all" dirty="0">
                <a:ea typeface="+mn-lt"/>
                <a:cs typeface="+mn-lt"/>
              </a:rPr>
              <a:t> </a:t>
            </a:r>
            <a:r>
              <a:rPr lang="en-US" altLang="ja-JP" sz="2000" b="1" cap="all" dirty="0">
                <a:ea typeface="+mn-lt"/>
                <a:cs typeface="+mn-lt"/>
              </a:rPr>
              <a:t>T</a:t>
            </a:r>
            <a:r>
              <a:rPr lang="ja-JP" sz="2000" b="1" cap="all">
                <a:ea typeface="+mn-lt"/>
                <a:cs typeface="+mn-lt"/>
              </a:rPr>
              <a:t>E</a:t>
            </a:r>
            <a:r>
              <a:rPr lang="en-US" altLang="ja-JP" sz="2000" b="1" cap="all" dirty="0">
                <a:ea typeface="+mn-lt"/>
                <a:cs typeface="+mn-lt"/>
              </a:rPr>
              <a:t>ST</a:t>
            </a:r>
            <a:endParaRPr lang="ja-JP" sz="2800" dirty="0">
              <a:ea typeface="+mn-lt"/>
              <a:cs typeface="+mn-lt"/>
            </a:endParaRPr>
          </a:p>
          <a:p>
            <a:pPr algn="ctr"/>
            <a:r>
              <a:rPr lang="ja-JP" altLang="en-US" sz="2800" b="1" cap="all">
                <a:ea typeface="+mn-lt"/>
                <a:cs typeface="+mn-lt"/>
              </a:rPr>
              <a:t>（ウィスコンシン・カード分類課題）</a:t>
            </a:r>
            <a:endParaRPr lang="ja-JP" sz="2800"/>
          </a:p>
        </p:txBody>
      </p:sp>
    </p:spTree>
    <p:extLst>
      <p:ext uri="{BB962C8B-B14F-4D97-AF65-F5344CB8AC3E}">
        <p14:creationId xmlns:p14="http://schemas.microsoft.com/office/powerpoint/2010/main" val="2019597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92928EB-E85A-4B65-123F-A6895C064E4C}"/>
              </a:ext>
            </a:extLst>
          </p:cNvPr>
          <p:cNvSpPr>
            <a:spLocks noGrp="1"/>
          </p:cNvSpPr>
          <p:nvPr>
            <p:ph idx="1"/>
          </p:nvPr>
        </p:nvSpPr>
        <p:spPr>
          <a:xfrm>
            <a:off x="952500" y="2285997"/>
            <a:ext cx="10287000" cy="4216085"/>
          </a:xfrm>
        </p:spPr>
        <p:txBody>
          <a:bodyPr vert="horz" lIns="91440" tIns="45720" rIns="91440" bIns="45720" rtlCol="0" anchor="t">
            <a:noAutofit/>
          </a:bodyPr>
          <a:lstStyle/>
          <a:p>
            <a:pPr marL="0" indent="0">
              <a:buNone/>
            </a:pPr>
            <a:r>
              <a:rPr lang="ja-JP" altLang="en-US" sz="2000"/>
              <a:t>解決方法や計画の立て方を一緒に考える訓練や、マニュアルを利用して手順どおりに自分で作業を遂行する訓練、スケジュールで枠組みをして行動をパターン化する訓練、遂行結果のフィードバックを行う訓練などがある。</a:t>
            </a:r>
            <a:endParaRPr lang="ja-JP"/>
          </a:p>
          <a:p>
            <a:r>
              <a:rPr lang="ja-JP" sz="2000"/>
              <a:t>実際の課題例としては、</a:t>
            </a:r>
            <a:br>
              <a:rPr lang="ja-JP" sz="2000" dirty="0"/>
            </a:br>
            <a:r>
              <a:rPr lang="ja-JP" sz="2000"/>
              <a:t>・ワークブックやトランプなどを活用した机上作業課題</a:t>
            </a:r>
            <a:br>
              <a:rPr lang="ja-JP" sz="2000" dirty="0"/>
            </a:br>
            <a:r>
              <a:rPr lang="ja-JP" sz="2000"/>
              <a:t>・パズルや積み木を組み立てるなどの作業活動課題</a:t>
            </a:r>
            <a:br>
              <a:rPr lang="ja-JP" sz="2000" dirty="0"/>
            </a:br>
            <a:r>
              <a:rPr lang="ja-JP" sz="2000"/>
              <a:t>・家事や予定管理など日常生活動作課題</a:t>
            </a:r>
            <a:br>
              <a:rPr lang="ja-JP" sz="2000" dirty="0"/>
            </a:br>
            <a:r>
              <a:rPr lang="ja-JP" sz="2000"/>
              <a:t>・書類作成などの職業生活課題</a:t>
            </a:r>
            <a:br>
              <a:rPr lang="ja-JP" sz="2000" dirty="0"/>
            </a:br>
            <a:r>
              <a:rPr lang="ja-JP" sz="2000"/>
              <a:t>・数人で作品を制作するグループ課題</a:t>
            </a:r>
            <a:br>
              <a:rPr lang="ja-JP" sz="2000" dirty="0"/>
            </a:br>
            <a:r>
              <a:rPr lang="ja-JP" sz="2000"/>
              <a:t>・スケジュール管理など社会生活課題</a:t>
            </a:r>
            <a:br>
              <a:rPr lang="ja-JP" sz="2000" dirty="0"/>
            </a:br>
            <a:r>
              <a:rPr lang="ja-JP" sz="2000"/>
              <a:t>などが考えられる。</a:t>
            </a:r>
          </a:p>
          <a:p>
            <a:endParaRPr lang="ja-JP" dirty="0"/>
          </a:p>
          <a:p>
            <a:endParaRPr lang="ja-JP" altLang="en-US" dirty="0"/>
          </a:p>
        </p:txBody>
      </p:sp>
      <p:sp>
        <p:nvSpPr>
          <p:cNvPr id="4" name="四角形: 角度付き 3">
            <a:extLst>
              <a:ext uri="{FF2B5EF4-FFF2-40B4-BE49-F238E27FC236}">
                <a16:creationId xmlns:a16="http://schemas.microsoft.com/office/drawing/2014/main" id="{F57F2EEC-574A-8DF4-133B-DEDC5DF65A80}"/>
              </a:ext>
            </a:extLst>
          </p:cNvPr>
          <p:cNvSpPr/>
          <p:nvPr/>
        </p:nvSpPr>
        <p:spPr>
          <a:xfrm>
            <a:off x="1310448" y="1222651"/>
            <a:ext cx="9340107" cy="810116"/>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3200"/>
              <a:t>遂行機能障害の</a:t>
            </a:r>
            <a:r>
              <a:rPr lang="ja-JP" altLang="en-US" sz="3200"/>
              <a:t>直接的</a:t>
            </a:r>
            <a:r>
              <a:rPr lang="ja-JP" sz="3200"/>
              <a:t>訓練課題</a:t>
            </a:r>
            <a:r>
              <a:rPr lang="ja-JP" altLang="en-US" sz="3200"/>
              <a:t>例</a:t>
            </a:r>
          </a:p>
        </p:txBody>
      </p:sp>
      <p:pic>
        <p:nvPicPr>
          <p:cNvPr id="6" name="図 6" descr="座る, テーブル, ノートパソコン, コンピュータ が含まれている画像&#10;&#10;説明は自動で生成されたものです">
            <a:extLst>
              <a:ext uri="{FF2B5EF4-FFF2-40B4-BE49-F238E27FC236}">
                <a16:creationId xmlns:a16="http://schemas.microsoft.com/office/drawing/2014/main" id="{0B30BB59-2CC0-BBA1-92FC-990640041CC7}"/>
              </a:ext>
            </a:extLst>
          </p:cNvPr>
          <p:cNvPicPr>
            <a:picLocks noChangeAspect="1"/>
          </p:cNvPicPr>
          <p:nvPr/>
        </p:nvPicPr>
        <p:blipFill>
          <a:blip r:embed="rId2"/>
          <a:stretch>
            <a:fillRect/>
          </a:stretch>
        </p:blipFill>
        <p:spPr>
          <a:xfrm>
            <a:off x="7858664" y="3433852"/>
            <a:ext cx="3907766" cy="29088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361265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7" descr="挿絵, 抽象 が含まれている画像&#10;&#10;説明は自動で生成されたものです">
            <a:extLst>
              <a:ext uri="{FF2B5EF4-FFF2-40B4-BE49-F238E27FC236}">
                <a16:creationId xmlns:a16="http://schemas.microsoft.com/office/drawing/2014/main" id="{7A9C1FD6-E817-5E41-A48F-601F54EEA5BF}"/>
              </a:ext>
            </a:extLst>
          </p:cNvPr>
          <p:cNvPicPr>
            <a:picLocks noChangeAspect="1"/>
          </p:cNvPicPr>
          <p:nvPr/>
        </p:nvPicPr>
        <p:blipFill>
          <a:blip r:embed="rId2"/>
          <a:stretch>
            <a:fillRect/>
          </a:stretch>
        </p:blipFill>
        <p:spPr>
          <a:xfrm>
            <a:off x="8006080" y="3626104"/>
            <a:ext cx="3840480" cy="27858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テキスト ボックス 1">
            <a:extLst>
              <a:ext uri="{FF2B5EF4-FFF2-40B4-BE49-F238E27FC236}">
                <a16:creationId xmlns:a16="http://schemas.microsoft.com/office/drawing/2014/main" id="{E1D253DA-8795-2F16-7A8D-50B5AF66EFF9}"/>
              </a:ext>
            </a:extLst>
          </p:cNvPr>
          <p:cNvSpPr txBox="1"/>
          <p:nvPr/>
        </p:nvSpPr>
        <p:spPr>
          <a:xfrm>
            <a:off x="1000281" y="2277948"/>
            <a:ext cx="8269473" cy="45243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b="1">
                <a:solidFill>
                  <a:srgbClr val="0078D7"/>
                </a:solidFill>
                <a:latin typeface="Roboto"/>
                <a:ea typeface="Roboto"/>
                <a:cs typeface="Roboto"/>
              </a:rPr>
              <a:t>●問題解決訓練</a:t>
            </a:r>
            <a:endParaRPr lang="ja-JP" altLang="en-US" sz="2400" b="1" dirty="0">
              <a:solidFill>
                <a:srgbClr val="0078D7"/>
              </a:solidFill>
              <a:latin typeface="Roboto"/>
              <a:ea typeface="Roboto"/>
              <a:cs typeface="Roboto"/>
            </a:endParaRPr>
          </a:p>
          <a:p>
            <a:r>
              <a:rPr lang="ja-JP" altLang="en-US" sz="2400">
                <a:latin typeface="Roboto"/>
                <a:ea typeface="Roboto"/>
                <a:cs typeface="Roboto"/>
              </a:rPr>
              <a:t>「問題を分析し、解決の方法を見つけて工程を分割化、誤りの検出と是正」を練習する</a:t>
            </a:r>
          </a:p>
          <a:p>
            <a:r>
              <a:rPr lang="ja-JP" altLang="en-US" sz="2400" b="1">
                <a:solidFill>
                  <a:srgbClr val="0078D7"/>
                </a:solidFill>
                <a:latin typeface="Roboto"/>
                <a:ea typeface="Roboto"/>
                <a:cs typeface="Roboto"/>
              </a:rPr>
              <a:t>●自己教示法</a:t>
            </a:r>
            <a:endParaRPr lang="ja-JP" altLang="en-US" sz="2400" b="1" dirty="0">
              <a:solidFill>
                <a:srgbClr val="0078D7"/>
              </a:solidFill>
              <a:latin typeface="Roboto"/>
              <a:ea typeface="Roboto"/>
              <a:cs typeface="Roboto"/>
            </a:endParaRPr>
          </a:p>
          <a:p>
            <a:r>
              <a:rPr lang="ja-JP" altLang="en-US" sz="2400">
                <a:latin typeface="Roboto"/>
                <a:ea typeface="Roboto"/>
                <a:cs typeface="Roboto"/>
              </a:rPr>
              <a:t>目標、実行手順、実際の行動を言葉で言う→内言語化する</a:t>
            </a:r>
          </a:p>
          <a:p>
            <a:r>
              <a:rPr lang="ja-JP" altLang="en-US" sz="2400" b="1">
                <a:solidFill>
                  <a:srgbClr val="0078D7"/>
                </a:solidFill>
                <a:latin typeface="Roboto"/>
                <a:ea typeface="Roboto"/>
                <a:cs typeface="Roboto"/>
              </a:rPr>
              <a:t>●ゴールマネジメント訓練</a:t>
            </a:r>
            <a:r>
              <a:rPr lang="en-US" altLang="ja-JP" sz="2400" b="1" dirty="0">
                <a:solidFill>
                  <a:srgbClr val="0078D7"/>
                </a:solidFill>
                <a:latin typeface="Roboto"/>
                <a:ea typeface="Roboto"/>
                <a:cs typeface="Roboto"/>
              </a:rPr>
              <a:t>(</a:t>
            </a:r>
            <a:r>
              <a:rPr lang="af-ZA" sz="2400" b="1" dirty="0">
                <a:solidFill>
                  <a:srgbClr val="0078D7"/>
                </a:solidFill>
                <a:latin typeface="Roboto"/>
                <a:ea typeface="Roboto"/>
                <a:cs typeface="Roboto"/>
              </a:rPr>
              <a:t>GMT)</a:t>
            </a:r>
          </a:p>
          <a:p>
            <a:r>
              <a:rPr lang="ja-JP" altLang="en-US" sz="2400">
                <a:latin typeface="Roboto"/>
                <a:ea typeface="Roboto"/>
                <a:cs typeface="Roboto"/>
              </a:rPr>
              <a:t>現況評価とゴールへの意識付け、ゴール設定、ショートステップ化、ゴール・短期ゴールの把握、実行、チェック</a:t>
            </a:r>
          </a:p>
          <a:p>
            <a:r>
              <a:rPr lang="ja-JP" altLang="en-US" sz="2400" b="1">
                <a:solidFill>
                  <a:srgbClr val="0078D7"/>
                </a:solidFill>
                <a:latin typeface="Roboto"/>
                <a:ea typeface="Roboto"/>
                <a:cs typeface="Roboto"/>
              </a:rPr>
              <a:t>●機能適応法</a:t>
            </a:r>
            <a:endParaRPr lang="ja-JP" altLang="en-US" sz="2400" b="1" dirty="0">
              <a:solidFill>
                <a:srgbClr val="0078D7"/>
              </a:solidFill>
              <a:latin typeface="Roboto"/>
              <a:ea typeface="Roboto"/>
              <a:cs typeface="Roboto"/>
            </a:endParaRPr>
          </a:p>
          <a:p>
            <a:r>
              <a:rPr lang="ja-JP" altLang="en-US" sz="2400">
                <a:latin typeface="Roboto"/>
                <a:ea typeface="Roboto"/>
                <a:cs typeface="Roboto"/>
              </a:rPr>
              <a:t>目標課題を練習する</a:t>
            </a:r>
          </a:p>
          <a:p>
            <a:r>
              <a:rPr lang="ja-JP" altLang="en-US" sz="2400" b="1">
                <a:solidFill>
                  <a:srgbClr val="0078D7"/>
                </a:solidFill>
                <a:latin typeface="Roboto"/>
                <a:ea typeface="Roboto"/>
                <a:cs typeface="Roboto"/>
              </a:rPr>
              <a:t>●環境調整</a:t>
            </a:r>
            <a:endParaRPr lang="ja-JP" altLang="en-US" sz="2400" b="1" dirty="0">
              <a:solidFill>
                <a:srgbClr val="0078D7"/>
              </a:solidFill>
              <a:latin typeface="Roboto"/>
              <a:ea typeface="Roboto"/>
              <a:cs typeface="Roboto"/>
            </a:endParaRPr>
          </a:p>
          <a:p>
            <a:r>
              <a:rPr lang="ja-JP" altLang="en-US" sz="2400">
                <a:latin typeface="Roboto"/>
                <a:ea typeface="Roboto"/>
                <a:cs typeface="Roboto"/>
              </a:rPr>
              <a:t>障害物・阻害物の除去　ほか</a:t>
            </a:r>
            <a:endParaRPr lang="ja-JP" altLang="en-US" sz="2400"/>
          </a:p>
        </p:txBody>
      </p:sp>
      <p:sp>
        <p:nvSpPr>
          <p:cNvPr id="6" name="四角形: 角度付き 5">
            <a:extLst>
              <a:ext uri="{FF2B5EF4-FFF2-40B4-BE49-F238E27FC236}">
                <a16:creationId xmlns:a16="http://schemas.microsoft.com/office/drawing/2014/main" id="{38D8FA19-DCD0-2C57-C00E-B1DFAA51E3D7}"/>
              </a:ext>
            </a:extLst>
          </p:cNvPr>
          <p:cNvSpPr/>
          <p:nvPr/>
        </p:nvSpPr>
        <p:spPr>
          <a:xfrm>
            <a:off x="1209808" y="1222651"/>
            <a:ext cx="9541388" cy="810116"/>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sz="3200"/>
              <a:t>遂行機能障害</a:t>
            </a:r>
            <a:r>
              <a:rPr lang="ja-JP" altLang="en-US" sz="3200"/>
              <a:t>へ</a:t>
            </a:r>
            <a:r>
              <a:rPr lang="ja-JP" sz="3200"/>
              <a:t>の</a:t>
            </a:r>
            <a:r>
              <a:rPr lang="ja-JP" altLang="en-US" sz="3200"/>
              <a:t>直接的</a:t>
            </a:r>
            <a:r>
              <a:rPr lang="ja-JP" sz="3200"/>
              <a:t>アプローチ方法の</a:t>
            </a:r>
            <a:r>
              <a:rPr lang="ja-JP" altLang="en-US" sz="3200"/>
              <a:t>例</a:t>
            </a:r>
            <a:endParaRPr lang="ja-JP" altLang="en-US"/>
          </a:p>
        </p:txBody>
      </p:sp>
    </p:spTree>
    <p:extLst>
      <p:ext uri="{BB962C8B-B14F-4D97-AF65-F5344CB8AC3E}">
        <p14:creationId xmlns:p14="http://schemas.microsoft.com/office/powerpoint/2010/main" val="1342331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236E9E9-31D8-B09D-EA92-A2F52ADB78E7}"/>
              </a:ext>
            </a:extLst>
          </p:cNvPr>
          <p:cNvSpPr>
            <a:spLocks noGrp="1"/>
          </p:cNvSpPr>
          <p:nvPr>
            <p:ph idx="1"/>
          </p:nvPr>
        </p:nvSpPr>
        <p:spPr>
          <a:xfrm>
            <a:off x="952500" y="2285997"/>
            <a:ext cx="7289800" cy="3890965"/>
          </a:xfrm>
        </p:spPr>
        <p:txBody>
          <a:bodyPr vert="horz" lIns="91440" tIns="45720" rIns="91440" bIns="45720" rtlCol="0" anchor="t">
            <a:normAutofit fontScale="92500" lnSpcReduction="10000"/>
          </a:bodyPr>
          <a:lstStyle/>
          <a:p>
            <a:r>
              <a:rPr lang="ja-JP" altLang="en-US"/>
              <a:t>遂行機能障害は非進行性の障害。（もし症状がひどくなった場合は損傷部位が増えたことを意味する）</a:t>
            </a:r>
          </a:p>
          <a:p>
            <a:r>
              <a:rPr lang="ja-JP"/>
              <a:t>気長にリハビリを日々行っていくことで、自分に合った対策を見つけ出したり、</a:t>
            </a:r>
            <a:r>
              <a:rPr lang="ja-JP" altLang="en-US"/>
              <a:t>対策を</a:t>
            </a:r>
            <a:r>
              <a:rPr lang="ja-JP"/>
              <a:t>練ることができるようになることをめざす。</a:t>
            </a:r>
          </a:p>
          <a:p>
            <a:r>
              <a:rPr lang="ja-JP"/>
              <a:t>そのために家族や周辺他者の協力や環境の調整・工夫が重要となってくる。</a:t>
            </a:r>
          </a:p>
          <a:p>
            <a:r>
              <a:rPr lang="ja-JP"/>
              <a:t>リハビリ課題を行っている最中で、もし遂行</a:t>
            </a:r>
            <a:r>
              <a:rPr lang="ja-JP" altLang="en-US"/>
              <a:t>作業に</a:t>
            </a:r>
            <a:r>
              <a:rPr lang="ja-JP"/>
              <a:t>失敗してもその失敗から何を学び、どうやって効率的に目標を達成していくかを考えることが訓練になる。</a:t>
            </a:r>
          </a:p>
          <a:p>
            <a:r>
              <a:rPr lang="ja-JP" altLang="en-US"/>
              <a:t>患者が、</a:t>
            </a:r>
            <a:r>
              <a:rPr lang="ja-JP"/>
              <a:t>遂行機能障害と向き合いながら自分らしさを発見してゆくことで、活動的で楽しい毎日を送れることをリハ目的とする。</a:t>
            </a:r>
          </a:p>
          <a:p>
            <a:endParaRPr lang="ja-JP" altLang="en-US" dirty="0"/>
          </a:p>
        </p:txBody>
      </p:sp>
      <p:sp>
        <p:nvSpPr>
          <p:cNvPr id="5" name="四角形: 角度付き 4">
            <a:extLst>
              <a:ext uri="{FF2B5EF4-FFF2-40B4-BE49-F238E27FC236}">
                <a16:creationId xmlns:a16="http://schemas.microsoft.com/office/drawing/2014/main" id="{07538E01-45A2-0C74-67BD-EC664E194EC4}"/>
              </a:ext>
            </a:extLst>
          </p:cNvPr>
          <p:cNvSpPr/>
          <p:nvPr/>
        </p:nvSpPr>
        <p:spPr>
          <a:xfrm>
            <a:off x="1281694" y="1064500"/>
            <a:ext cx="9541388" cy="810116"/>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sz="3200"/>
              <a:t>遂行機能障害へのリハ</a:t>
            </a:r>
            <a:r>
              <a:rPr lang="ja-JP" altLang="en-US" sz="3200"/>
              <a:t>は根気強くおこな</a:t>
            </a:r>
            <a:r>
              <a:rPr lang="ja-JP" sz="3200"/>
              <a:t>う</a:t>
            </a:r>
            <a:endParaRPr lang="ja-JP"/>
          </a:p>
        </p:txBody>
      </p:sp>
      <p:pic>
        <p:nvPicPr>
          <p:cNvPr id="6" name="図 6">
            <a:extLst>
              <a:ext uri="{FF2B5EF4-FFF2-40B4-BE49-F238E27FC236}">
                <a16:creationId xmlns:a16="http://schemas.microsoft.com/office/drawing/2014/main" id="{CA143543-4C36-1928-EF03-F165DC8F40FD}"/>
              </a:ext>
            </a:extLst>
          </p:cNvPr>
          <p:cNvPicPr>
            <a:picLocks noChangeAspect="1"/>
          </p:cNvPicPr>
          <p:nvPr/>
        </p:nvPicPr>
        <p:blipFill>
          <a:blip r:embed="rId2"/>
          <a:stretch>
            <a:fillRect/>
          </a:stretch>
        </p:blipFill>
        <p:spPr>
          <a:xfrm>
            <a:off x="8382000" y="2646680"/>
            <a:ext cx="3545840" cy="27635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336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ダイアグラム, バブル チャート&#10;&#10;説明は自動で生成されたものです">
            <a:extLst>
              <a:ext uri="{FF2B5EF4-FFF2-40B4-BE49-F238E27FC236}">
                <a16:creationId xmlns:a16="http://schemas.microsoft.com/office/drawing/2014/main" id="{451C8E41-3B56-0C90-68CB-BB5923987368}"/>
              </a:ext>
            </a:extLst>
          </p:cNvPr>
          <p:cNvPicPr>
            <a:picLocks noGrp="1" noChangeAspect="1"/>
          </p:cNvPicPr>
          <p:nvPr>
            <p:ph idx="1"/>
          </p:nvPr>
        </p:nvPicPr>
        <p:blipFill>
          <a:blip r:embed="rId2"/>
          <a:stretch>
            <a:fillRect/>
          </a:stretch>
        </p:blipFill>
        <p:spPr>
          <a:xfrm>
            <a:off x="397302" y="62251"/>
            <a:ext cx="11390466" cy="6733498"/>
          </a:xfrm>
        </p:spPr>
      </p:pic>
      <p:sp>
        <p:nvSpPr>
          <p:cNvPr id="5" name="四角形: 角を丸くする 4">
            <a:extLst>
              <a:ext uri="{FF2B5EF4-FFF2-40B4-BE49-F238E27FC236}">
                <a16:creationId xmlns:a16="http://schemas.microsoft.com/office/drawing/2014/main" id="{B895DE8C-5098-3638-B566-EB7090F75FD0}"/>
              </a:ext>
            </a:extLst>
          </p:cNvPr>
          <p:cNvSpPr/>
          <p:nvPr/>
        </p:nvSpPr>
        <p:spPr>
          <a:xfrm>
            <a:off x="1451263" y="6127172"/>
            <a:ext cx="9282545" cy="55418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400"/>
              <a:t>神経認知障害の</a:t>
            </a:r>
            <a:r>
              <a:rPr lang="ja-JP" sz="2400"/>
              <a:t>背景に発達の偏りや障碍があることも多いのです</a:t>
            </a:r>
          </a:p>
        </p:txBody>
      </p:sp>
    </p:spTree>
    <p:extLst>
      <p:ext uri="{BB962C8B-B14F-4D97-AF65-F5344CB8AC3E}">
        <p14:creationId xmlns:p14="http://schemas.microsoft.com/office/powerpoint/2010/main" val="403298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09BC6AC-0EEC-25DD-124E-65F338D91E98}"/>
              </a:ext>
            </a:extLst>
          </p:cNvPr>
          <p:cNvSpPr>
            <a:spLocks noGrp="1"/>
          </p:cNvSpPr>
          <p:nvPr>
            <p:ph idx="1"/>
          </p:nvPr>
        </p:nvSpPr>
        <p:spPr/>
        <p:txBody>
          <a:bodyPr vert="horz" lIns="91440" tIns="45720" rIns="91440" bIns="45720" rtlCol="0" anchor="t">
            <a:normAutofit/>
          </a:bodyPr>
          <a:lstStyle/>
          <a:p>
            <a:r>
              <a:rPr lang="ja-JP" altLang="en-US"/>
              <a:t>「認知的」な運動訓練　→　相互作用を作り出していく。</a:t>
            </a:r>
          </a:p>
          <a:p>
            <a:r>
              <a:rPr lang="ja-JP" altLang="en-US"/>
              <a:t>セラピストおよび患者の言語や、運動表象（運動イメージ）の構築を援助。</a:t>
            </a:r>
            <a:endParaRPr lang="ja-JP" altLang="en-US" dirty="0"/>
          </a:p>
          <a:p>
            <a:endParaRPr lang="ja-JP" altLang="en-US" dirty="0"/>
          </a:p>
          <a:p>
            <a:r>
              <a:rPr lang="ja-JP" altLang="en-US"/>
              <a:t>70年代：感覚の敏感な手から刺激入力を利用したリハ。</a:t>
            </a:r>
            <a:endParaRPr lang="ja-JP" altLang="en-US" dirty="0"/>
          </a:p>
          <a:p>
            <a:pPr marL="0" indent="0">
              <a:buNone/>
            </a:pPr>
            <a:r>
              <a:rPr lang="ja-JP" altLang="en-US"/>
              <a:t>　例）患者にいくつかの図形を示した後、閉眼した患者の手をとって図形の輪郭をなぞらせる</a:t>
            </a:r>
          </a:p>
          <a:p>
            <a:r>
              <a:rPr lang="ja-JP" altLang="en-US"/>
              <a:t>80年代：認知運動療法やオートポイエーシス</a:t>
            </a:r>
            <a:r>
              <a:rPr lang="ja-JP" altLang="en-US" sz="1600"/>
              <a:t>（後述）</a:t>
            </a:r>
            <a:r>
              <a:rPr lang="ja-JP" altLang="en-US"/>
              <a:t>。</a:t>
            </a:r>
          </a:p>
          <a:p>
            <a:r>
              <a:rPr lang="ja-JP" altLang="en-US"/>
              <a:t>90年代：病的経験を分析する（運動イメージ、ミラーニューロン、模倣）</a:t>
            </a:r>
            <a:endParaRPr lang="ja-JP" altLang="en-US" dirty="0"/>
          </a:p>
        </p:txBody>
      </p:sp>
      <p:sp>
        <p:nvSpPr>
          <p:cNvPr id="5" name="四角形: 角度付き 4">
            <a:extLst>
              <a:ext uri="{FF2B5EF4-FFF2-40B4-BE49-F238E27FC236}">
                <a16:creationId xmlns:a16="http://schemas.microsoft.com/office/drawing/2014/main" id="{9758CEF3-EB0B-F239-85EF-277BFFC899D4}"/>
              </a:ext>
            </a:extLst>
          </p:cNvPr>
          <p:cNvSpPr/>
          <p:nvPr/>
        </p:nvSpPr>
        <p:spPr>
          <a:xfrm>
            <a:off x="1322334" y="576820"/>
            <a:ext cx="9541388" cy="1419716"/>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3200"/>
              <a:t>神経認知障害群と基本動作リハビリ、</a:t>
            </a:r>
            <a:br>
              <a:rPr lang="ja-JP" altLang="en-US" sz="3200" dirty="0"/>
            </a:br>
            <a:r>
              <a:rPr lang="ja-JP" altLang="en-US" sz="3200"/>
              <a:t>そして精神</a:t>
            </a:r>
            <a:r>
              <a:rPr lang="ja-JP" sz="3200"/>
              <a:t>機能</a:t>
            </a:r>
            <a:r>
              <a:rPr lang="ja-JP" altLang="en-US" sz="3200"/>
              <a:t>を</a:t>
            </a:r>
            <a:r>
              <a:rPr lang="ja-JP" sz="3200"/>
              <a:t>考慮したリハビリ</a:t>
            </a:r>
            <a:r>
              <a:rPr lang="ja-JP" altLang="en-US" sz="3200"/>
              <a:t>へ</a:t>
            </a:r>
            <a:endParaRPr lang="ja-JP"/>
          </a:p>
        </p:txBody>
      </p:sp>
    </p:spTree>
    <p:extLst>
      <p:ext uri="{BB962C8B-B14F-4D97-AF65-F5344CB8AC3E}">
        <p14:creationId xmlns:p14="http://schemas.microsoft.com/office/powerpoint/2010/main" val="1495596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A23D50-121C-BFF3-4A84-357D7DA152F0}"/>
              </a:ext>
            </a:extLst>
          </p:cNvPr>
          <p:cNvSpPr>
            <a:spLocks noGrp="1"/>
          </p:cNvSpPr>
          <p:nvPr>
            <p:ph idx="1"/>
          </p:nvPr>
        </p:nvSpPr>
        <p:spPr/>
        <p:txBody>
          <a:bodyPr vert="horz" lIns="91440" tIns="45720" rIns="91440" bIns="45720" rtlCol="0" anchor="t">
            <a:normAutofit/>
          </a:bodyPr>
          <a:lstStyle/>
          <a:p>
            <a:r>
              <a:rPr lang="ja-JP" altLang="en-US"/>
              <a:t>「認知神経リハビリテーション」では人間を「グローバル」にとらえようとする。</a:t>
            </a:r>
            <a:endParaRPr lang="ja-JP"/>
          </a:p>
          <a:p>
            <a:r>
              <a:rPr lang="ja-JP" altLang="en-US"/>
              <a:t>運動を、それが生成される文脈から切り離して考えず、したがって再教育にあたっては通常運動とともに生じる知覚・記憶・注意などのすべての機能を動員する必要があると考える。</a:t>
            </a:r>
            <a:endParaRPr lang="ja-JP"/>
          </a:p>
          <a:p>
            <a:r>
              <a:rPr lang="ja-JP" altLang="en-US"/>
              <a:t>初期段階においては、複雑な行動シークエンス¹の遂行は最適な機能回復をかえって妨げる。</a:t>
            </a:r>
          </a:p>
          <a:p>
            <a:r>
              <a:rPr lang="ja-JP" altLang="en-US"/>
              <a:t>病的要素が活性化してしまうような場合は特にそうした運動は避けるべきである。</a:t>
            </a:r>
            <a:endParaRPr lang="ja-JP"/>
          </a:p>
          <a:p>
            <a:r>
              <a:rPr lang="ja-JP" altLang="en-US"/>
              <a:t>同じ理由から、例えば歩行スキーム²が変質しており、その変質したスキームが定着してしまう危険性のある場合は、早期歩行は避けるべきだと考える。</a:t>
            </a:r>
            <a:endParaRPr lang="ja-JP"/>
          </a:p>
          <a:p>
            <a:pPr marL="0" indent="0">
              <a:buNone/>
            </a:pPr>
            <a:r>
              <a:rPr lang="ja-JP" altLang="en-US" sz="1200"/>
              <a:t>※1シーケンス：連続（しているもの）、一続き（のもの）、順序、順番、並び、配列（する）、逐次、並べる、順序付ける、などの意味</a:t>
            </a:r>
          </a:p>
          <a:p>
            <a:pPr marL="0" indent="0">
              <a:buNone/>
            </a:pPr>
            <a:r>
              <a:rPr lang="ja-JP" altLang="en-US" sz="1200"/>
              <a:t>※2スキーム：体系的な行動の計画、構想</a:t>
            </a:r>
            <a:endParaRPr lang="ja-JP" altLang="en-US" sz="1200" dirty="0"/>
          </a:p>
          <a:p>
            <a:endParaRPr lang="ja-JP" altLang="en-US" dirty="0"/>
          </a:p>
        </p:txBody>
      </p:sp>
      <p:sp>
        <p:nvSpPr>
          <p:cNvPr id="5" name="四角形: 角度付き 4">
            <a:extLst>
              <a:ext uri="{FF2B5EF4-FFF2-40B4-BE49-F238E27FC236}">
                <a16:creationId xmlns:a16="http://schemas.microsoft.com/office/drawing/2014/main" id="{466DE0EC-045F-83C5-4D0C-130C2B266C60}"/>
              </a:ext>
            </a:extLst>
          </p:cNvPr>
          <p:cNvSpPr/>
          <p:nvPr/>
        </p:nvSpPr>
        <p:spPr>
          <a:xfrm>
            <a:off x="1373134" y="647940"/>
            <a:ext cx="9541388" cy="1175876"/>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3200"/>
              <a:t>Z世代の認知神経リハビリの基本的考え方</a:t>
            </a:r>
            <a:endParaRPr lang="ja-JP"/>
          </a:p>
        </p:txBody>
      </p:sp>
    </p:spTree>
    <p:extLst>
      <p:ext uri="{BB962C8B-B14F-4D97-AF65-F5344CB8AC3E}">
        <p14:creationId xmlns:p14="http://schemas.microsoft.com/office/powerpoint/2010/main" val="767260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DC60919-273F-22A3-3DB0-729DE04F5562}"/>
              </a:ext>
            </a:extLst>
          </p:cNvPr>
          <p:cNvSpPr>
            <a:spLocks noGrp="1"/>
          </p:cNvSpPr>
          <p:nvPr>
            <p:ph idx="1"/>
          </p:nvPr>
        </p:nvSpPr>
        <p:spPr/>
        <p:txBody>
          <a:bodyPr vert="horz" lIns="91440" tIns="45720" rIns="91440" bIns="45720" rtlCol="0" anchor="t">
            <a:normAutofit/>
          </a:bodyPr>
          <a:lstStyle/>
          <a:p>
            <a:r>
              <a:rPr lang="ja-JP" altLang="en-US"/>
              <a:t>リハビリテーションでは、脳疾患患者の急性期に「機能解離」現象が存在することを考慮すべきである。機能解離により、「高度に発達した」神経回路の活性化が妨げられており、「反射」タイプのメカニズムのみが表面に現れてきてしまう。したがって患者に「精緻な」運動コンポーネントを段階的に再統合していくストラテジーを探らせることをせず、急性期に複雑な行為を遂行させることは、質の高い回復の達成可能性を犠牲にしてしまうことになる。こうした理由から、中枢神経疾患患者の場合は特に、家庭内においても入院病棟においても最初は歩行や複雑な活動をさせないことが重要になる。</a:t>
            </a:r>
          </a:p>
          <a:p>
            <a:endParaRPr lang="ja-JP" altLang="en-US" dirty="0"/>
          </a:p>
          <a:p>
            <a:pPr marL="0" indent="0">
              <a:buNone/>
            </a:pPr>
            <a:r>
              <a:rPr lang="ja-JP" altLang="en-US" sz="1400"/>
              <a:t>※機能解離：ディアスキシスあるいは遠隔機能障害とも言われる現象。</a:t>
            </a:r>
            <a:br>
              <a:rPr lang="ja-JP" altLang="en-US" sz="1400" dirty="0"/>
            </a:br>
            <a:r>
              <a:rPr lang="ja-JP" altLang="en-US" sz="1400"/>
              <a:t>脳で直接損傷された部位だけでなく，その部位と線維連絡している部位にも血流低下を認めその部位の機能障害が生じること。</a:t>
            </a:r>
            <a:endParaRPr lang="ja-JP" altLang="en-US" sz="1400" dirty="0"/>
          </a:p>
          <a:p>
            <a:endParaRPr lang="ja-JP" altLang="en-US" dirty="0"/>
          </a:p>
        </p:txBody>
      </p:sp>
      <p:sp>
        <p:nvSpPr>
          <p:cNvPr id="5" name="四角形: 角度付き 4">
            <a:extLst>
              <a:ext uri="{FF2B5EF4-FFF2-40B4-BE49-F238E27FC236}">
                <a16:creationId xmlns:a16="http://schemas.microsoft.com/office/drawing/2014/main" id="{E9960ACF-6DDE-37D7-D2B8-88F4FDA7B742}"/>
              </a:ext>
            </a:extLst>
          </p:cNvPr>
          <p:cNvSpPr/>
          <p:nvPr/>
        </p:nvSpPr>
        <p:spPr>
          <a:xfrm>
            <a:off x="1322334" y="637780"/>
            <a:ext cx="9541388" cy="1175876"/>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3200"/>
              <a:t>Z世代の認知神経リハビリの基本的考え方</a:t>
            </a:r>
            <a:endParaRPr lang="ja-JP"/>
          </a:p>
        </p:txBody>
      </p:sp>
    </p:spTree>
    <p:extLst>
      <p:ext uri="{BB962C8B-B14F-4D97-AF65-F5344CB8AC3E}">
        <p14:creationId xmlns:p14="http://schemas.microsoft.com/office/powerpoint/2010/main" val="2463451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C2C0213-1B79-06BE-A121-E5286FD38C9E}"/>
              </a:ext>
            </a:extLst>
          </p:cNvPr>
          <p:cNvSpPr>
            <a:spLocks noGrp="1"/>
          </p:cNvSpPr>
          <p:nvPr>
            <p:ph idx="1"/>
          </p:nvPr>
        </p:nvSpPr>
        <p:spPr>
          <a:xfrm>
            <a:off x="952500" y="2285997"/>
            <a:ext cx="10287000" cy="4002725"/>
          </a:xfrm>
        </p:spPr>
        <p:txBody>
          <a:bodyPr vert="horz" lIns="91440" tIns="45720" rIns="91440" bIns="45720" rtlCol="0" anchor="t">
            <a:normAutofit/>
          </a:bodyPr>
          <a:lstStyle/>
          <a:p>
            <a:r>
              <a:rPr lang="ja-JP" altLang="en-US" sz="2000"/>
              <a:t>患者との関係を構築するために用いる声かけ（言葉）は、運動機能に与えた意味と整合性をもつものでなければならない。</a:t>
            </a:r>
            <a:endParaRPr lang="ja-JP"/>
          </a:p>
          <a:p>
            <a:r>
              <a:rPr lang="ja-JP" altLang="en-US" sz="2000"/>
              <a:t>患者に対しては何かを「する」という要求ではなく、何かを「感じる」という要求がセラピストからはなされる。</a:t>
            </a:r>
            <a:endParaRPr lang="ja-JP"/>
          </a:p>
          <a:p>
            <a:r>
              <a:rPr lang="ja-JP" altLang="en-US" sz="2000"/>
              <a:t>運動を介して外部世界との関係を構築していく時の身体内の変化に、患者が注意を向けるようにしていくことが必要だからである。</a:t>
            </a:r>
            <a:endParaRPr lang="ja-JP"/>
          </a:p>
          <a:p>
            <a:endParaRPr lang="ja-JP" altLang="en-US" sz="2000" dirty="0"/>
          </a:p>
          <a:p>
            <a:pPr marL="0" indent="0">
              <a:buNone/>
            </a:pPr>
            <a:r>
              <a:rPr lang="ja-JP" altLang="en-US" sz="2000"/>
              <a:t>※堀木が椅坐位からの立ち上がりや着座の時にでさえ細かくものを言いたくなるのは、こういう理由からなのです。</a:t>
            </a:r>
            <a:endParaRPr lang="ja-JP" altLang="en-US" sz="2000" dirty="0"/>
          </a:p>
          <a:p>
            <a:endParaRPr lang="ja-JP" altLang="en-US" sz="2000" dirty="0"/>
          </a:p>
          <a:p>
            <a:endParaRPr lang="ja-JP" altLang="en-US" dirty="0"/>
          </a:p>
        </p:txBody>
      </p:sp>
      <p:sp>
        <p:nvSpPr>
          <p:cNvPr id="5" name="四角形: 角度付き 4">
            <a:extLst>
              <a:ext uri="{FF2B5EF4-FFF2-40B4-BE49-F238E27FC236}">
                <a16:creationId xmlns:a16="http://schemas.microsoft.com/office/drawing/2014/main" id="{254DF3C5-7963-A098-9594-21E1AEA778B1}"/>
              </a:ext>
            </a:extLst>
          </p:cNvPr>
          <p:cNvSpPr/>
          <p:nvPr/>
        </p:nvSpPr>
        <p:spPr>
          <a:xfrm>
            <a:off x="1322334" y="637780"/>
            <a:ext cx="9541388" cy="1175876"/>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3200"/>
              <a:t>Z世代の認知神経リハビリの基本的考え方</a:t>
            </a:r>
            <a:endParaRPr lang="ja-JP"/>
          </a:p>
        </p:txBody>
      </p:sp>
    </p:spTree>
    <p:extLst>
      <p:ext uri="{BB962C8B-B14F-4D97-AF65-F5344CB8AC3E}">
        <p14:creationId xmlns:p14="http://schemas.microsoft.com/office/powerpoint/2010/main" val="205794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D1698F-B048-83C6-7E0C-F64511F671C1}"/>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ja-JP" altLang="en-US" b="1">
                <a:ea typeface="+mn-lt"/>
                <a:cs typeface="+mn-lt"/>
              </a:rPr>
              <a:t>「</a:t>
            </a:r>
            <a:r>
              <a:rPr lang="ja-JP" b="1">
                <a:ea typeface="+mn-lt"/>
                <a:cs typeface="+mn-lt"/>
              </a:rPr>
              <a:t>構成要素」の相互作用と変換とを通じて、それら 「構成要素]」を生み出した過程 (関係) のネットワークを持続的に再生成し実現しようとする考え方。</a:t>
            </a:r>
            <a:endParaRPr lang="ja-JP" b="1"/>
          </a:p>
          <a:p>
            <a:endParaRPr lang="ja-JP" altLang="en-US" dirty="0"/>
          </a:p>
          <a:p>
            <a:r>
              <a:rPr lang="ja-JP" altLang="en-US"/>
              <a:t>セラピストは患者に問題状況を設定し、患者は治療関係の中に構築された「文脈」に助けられ、損傷したシステムを再組織化して対応する。</a:t>
            </a:r>
            <a:endParaRPr lang="ja-JP"/>
          </a:p>
          <a:p>
            <a:r>
              <a:rPr lang="ja-JP" altLang="en-US"/>
              <a:t>この方略の新規な点の一つは、セラピストが運動行動の変化を「強制」しようとするのではなく、患者が自分で変化を生成できるような誘引を提供していくところにある。</a:t>
            </a:r>
          </a:p>
          <a:p>
            <a:r>
              <a:rPr lang="ja-JP" altLang="en-US"/>
              <a:t>このために考案されたのが知覚課題といわれるもので、これは「触覚」課題の場合もあれば、距離や方向などの「空間的」課題などの場合もある。</a:t>
            </a:r>
            <a:endParaRPr lang="ja-JP"/>
          </a:p>
          <a:p>
            <a:r>
              <a:rPr lang="ja-JP" altLang="en-US"/>
              <a:t>治療的関係は「回帰性行動調整」と考えられ、患者に生じた変化が次はセラピストにとっての問題状況となり、セラピストは治療提言の選択を調整してそれに対応していくことになる。</a:t>
            </a:r>
          </a:p>
          <a:p>
            <a:endParaRPr lang="ja-JP" altLang="en-US" dirty="0"/>
          </a:p>
          <a:p>
            <a:endParaRPr lang="ja-JP" altLang="en-US" dirty="0"/>
          </a:p>
        </p:txBody>
      </p:sp>
      <p:sp>
        <p:nvSpPr>
          <p:cNvPr id="5" name="四角形: 角度付き 4">
            <a:extLst>
              <a:ext uri="{FF2B5EF4-FFF2-40B4-BE49-F238E27FC236}">
                <a16:creationId xmlns:a16="http://schemas.microsoft.com/office/drawing/2014/main" id="{B8D5D56B-9D62-7213-1C3B-35912E7B5426}"/>
              </a:ext>
            </a:extLst>
          </p:cNvPr>
          <p:cNvSpPr/>
          <p:nvPr/>
        </p:nvSpPr>
        <p:spPr>
          <a:xfrm>
            <a:off x="1322334" y="404100"/>
            <a:ext cx="9541388" cy="1175876"/>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sz="3200"/>
              <a:t>オートポイエーシスの原理にのっとったリハビリ</a:t>
            </a:r>
            <a:endParaRPr lang="ja-JP"/>
          </a:p>
        </p:txBody>
      </p:sp>
    </p:spTree>
    <p:extLst>
      <p:ext uri="{BB962C8B-B14F-4D97-AF65-F5344CB8AC3E}">
        <p14:creationId xmlns:p14="http://schemas.microsoft.com/office/powerpoint/2010/main" val="2075070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12EF779-46F9-781C-398B-88F1FF2A48F3}"/>
              </a:ext>
            </a:extLst>
          </p:cNvPr>
          <p:cNvSpPr>
            <a:spLocks noGrp="1"/>
          </p:cNvSpPr>
          <p:nvPr>
            <p:ph idx="1"/>
          </p:nvPr>
        </p:nvSpPr>
        <p:spPr/>
        <p:txBody>
          <a:bodyPr vert="horz" lIns="91440" tIns="45720" rIns="91440" bIns="45720" rtlCol="0" anchor="t">
            <a:normAutofit/>
          </a:bodyPr>
          <a:lstStyle/>
          <a:p>
            <a:r>
              <a:rPr lang="ja-JP" altLang="en-US"/>
              <a:t>身体とその運動は、精神機能や精神運動の一部である。</a:t>
            </a:r>
          </a:p>
          <a:p>
            <a:r>
              <a:rPr lang="ja-JP" altLang="en-US"/>
              <a:t>人間がある一定の方法で感じ、思考し、判断し、心を動かされるのは、人間の身体がそのように作られているからである。</a:t>
            </a:r>
          </a:p>
          <a:p>
            <a:r>
              <a:rPr lang="ja-JP" altLang="en-US"/>
              <a:t>こうした身体があるから、そのように感じ、考え、心が動く。</a:t>
            </a:r>
            <a:endParaRPr lang="ja-JP"/>
          </a:p>
          <a:p>
            <a:r>
              <a:rPr lang="ja-JP" altLang="en-US"/>
              <a:t>このことに配慮して、問題に即したアプローチ、患者のそれぞれの問題に即したアプローチをとることが必要である。</a:t>
            </a:r>
            <a:endParaRPr lang="ja-JP"/>
          </a:p>
          <a:p>
            <a:r>
              <a:rPr lang="ja-JP" altLang="en-US"/>
              <a:t>感じる能力、学習する能力、感情、未来の自分を表象する能力を考慮したアプローチが必要。</a:t>
            </a:r>
            <a:endParaRPr lang="ja-JP"/>
          </a:p>
          <a:p>
            <a:r>
              <a:rPr lang="ja-JP" altLang="en-US"/>
              <a:t>物理的な手段だけを活用してきた従来のリハビリテーション治療とは異なるアプローチが必要。</a:t>
            </a:r>
            <a:endParaRPr lang="ja-JP"/>
          </a:p>
        </p:txBody>
      </p:sp>
      <p:sp>
        <p:nvSpPr>
          <p:cNvPr id="5" name="四角形: 角度付き 4">
            <a:extLst>
              <a:ext uri="{FF2B5EF4-FFF2-40B4-BE49-F238E27FC236}">
                <a16:creationId xmlns:a16="http://schemas.microsoft.com/office/drawing/2014/main" id="{E79CF54A-64E2-5F78-DEBD-2D11FA973B08}"/>
              </a:ext>
            </a:extLst>
          </p:cNvPr>
          <p:cNvSpPr/>
          <p:nvPr/>
        </p:nvSpPr>
        <p:spPr>
          <a:xfrm>
            <a:off x="1251214" y="739380"/>
            <a:ext cx="9541388" cy="1175876"/>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3200"/>
              <a:t>精神を考慮し</a:t>
            </a:r>
            <a:r>
              <a:rPr lang="ja-JP" sz="3200"/>
              <a:t>たリハビリ</a:t>
            </a:r>
            <a:r>
              <a:rPr lang="ja-JP" altLang="en-US" sz="3200"/>
              <a:t>テーション治療</a:t>
            </a:r>
            <a:endParaRPr lang="ja-JP"/>
          </a:p>
        </p:txBody>
      </p:sp>
    </p:spTree>
    <p:extLst>
      <p:ext uri="{BB962C8B-B14F-4D97-AF65-F5344CB8AC3E}">
        <p14:creationId xmlns:p14="http://schemas.microsoft.com/office/powerpoint/2010/main" val="1653013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6ACF6A-FC06-4E10-819E-2E7BC697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F12CF4-2DA8-61EA-0A5C-3753DDDAD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p:cNvSpPr>
            <a:spLocks noGrp="1"/>
          </p:cNvSpPr>
          <p:nvPr>
            <p:ph type="ctrTitle"/>
          </p:nvPr>
        </p:nvSpPr>
        <p:spPr>
          <a:xfrm>
            <a:off x="5925033" y="652289"/>
            <a:ext cx="6049746" cy="3069461"/>
          </a:xfrm>
        </p:spPr>
        <p:txBody>
          <a:bodyPr anchor="b">
            <a:noAutofit/>
          </a:bodyPr>
          <a:lstStyle/>
          <a:p>
            <a:pPr algn="ctr"/>
            <a:r>
              <a:rPr lang="ja-JP" altLang="en-US" sz="4000">
                <a:ea typeface="ＭＳ Ｐゴシック"/>
                <a:cs typeface="Calibri Light"/>
              </a:rPr>
              <a:t>神経認知障害群と</a:t>
            </a:r>
            <a:br>
              <a:rPr lang="ja-JP" altLang="en-US" sz="4000" dirty="0">
                <a:ea typeface="ＭＳ Ｐゴシック"/>
                <a:cs typeface="Calibri Light"/>
              </a:rPr>
            </a:br>
            <a:r>
              <a:rPr lang="ja-JP" altLang="en-US" sz="4000">
                <a:ea typeface="ＭＳ Ｐゴシック"/>
                <a:cs typeface="Calibri Light"/>
              </a:rPr>
              <a:t>遂行機能障害</a:t>
            </a:r>
            <a:br>
              <a:rPr lang="ja-JP" altLang="en-US" sz="4000" dirty="0">
                <a:ea typeface="ＭＳ Ｐゴシック"/>
                <a:cs typeface="Calibri Light"/>
              </a:rPr>
            </a:br>
            <a:br>
              <a:rPr lang="ja-JP" altLang="en-US" sz="4000" dirty="0">
                <a:ea typeface="ＭＳ Ｐゴシック"/>
                <a:cs typeface="Calibri Light"/>
              </a:rPr>
            </a:br>
            <a:r>
              <a:rPr lang="ja-JP" altLang="en-US" sz="4000">
                <a:ea typeface="ＭＳ Ｐゴシック"/>
                <a:cs typeface="Calibri Light"/>
              </a:rPr>
              <a:t>ーおわりー</a:t>
            </a:r>
            <a:endParaRPr lang="ja-JP" altLang="en-US" sz="4000" dirty="0">
              <a:ea typeface="ＭＳ Ｐゴシック"/>
              <a:cs typeface="Calibri Light"/>
            </a:endParaRPr>
          </a:p>
        </p:txBody>
      </p:sp>
      <p:sp>
        <p:nvSpPr>
          <p:cNvPr id="3" name="サブタイトル 2"/>
          <p:cNvSpPr>
            <a:spLocks noGrp="1"/>
          </p:cNvSpPr>
          <p:nvPr>
            <p:ph type="subTitle" idx="1"/>
          </p:nvPr>
        </p:nvSpPr>
        <p:spPr>
          <a:xfrm>
            <a:off x="6089592" y="4239912"/>
            <a:ext cx="5936287" cy="1444536"/>
          </a:xfrm>
        </p:spPr>
        <p:txBody>
          <a:bodyPr vert="horz" lIns="91440" tIns="45720" rIns="91440" bIns="45720" rtlCol="0" anchor="t">
            <a:normAutofit/>
          </a:bodyPr>
          <a:lstStyle/>
          <a:p>
            <a:pPr algn="ctr"/>
            <a:r>
              <a:rPr lang="ja-JP" altLang="en-US" sz="2800">
                <a:ea typeface="ＭＳ Ｐゴシック"/>
                <a:cs typeface="Calibri"/>
              </a:rPr>
              <a:t>加世田病院リハビリテーション部内</a:t>
            </a:r>
          </a:p>
          <a:p>
            <a:pPr algn="ctr"/>
            <a:r>
              <a:rPr lang="ja-JP" altLang="en-US" sz="2800">
                <a:ea typeface="ＭＳ Ｐゴシック"/>
                <a:cs typeface="Calibri"/>
              </a:rPr>
              <a:t>　勉強会　担当：堀木　　2022</a:t>
            </a:r>
            <a:endParaRPr lang="ja-JP" altLang="en-US" sz="2800"/>
          </a:p>
        </p:txBody>
      </p:sp>
      <p:pic>
        <p:nvPicPr>
          <p:cNvPr id="4" name="Picture 3">
            <a:extLst>
              <a:ext uri="{FF2B5EF4-FFF2-40B4-BE49-F238E27FC236}">
                <a16:creationId xmlns:a16="http://schemas.microsoft.com/office/drawing/2014/main" id="{94EDBCAE-3DC4-0631-43CE-77F039D5B730}"/>
              </a:ext>
            </a:extLst>
          </p:cNvPr>
          <p:cNvPicPr>
            <a:picLocks noChangeAspect="1"/>
          </p:cNvPicPr>
          <p:nvPr/>
        </p:nvPicPr>
        <p:blipFill rotWithShape="1">
          <a:blip r:embed="rId2"/>
          <a:srcRect l="26676" r="2234" b="4"/>
          <a:stretch/>
        </p:blipFill>
        <p:spPr>
          <a:xfrm>
            <a:off x="-2" y="1"/>
            <a:ext cx="6096001" cy="6858000"/>
          </a:xfrm>
          <a:prstGeom prst="rect">
            <a:avLst/>
          </a:prstGeom>
        </p:spPr>
      </p:pic>
      <p:cxnSp>
        <p:nvCxnSpPr>
          <p:cNvPr id="13" name="Straight Connector 12">
            <a:extLst>
              <a:ext uri="{FF2B5EF4-FFF2-40B4-BE49-F238E27FC236}">
                <a16:creationId xmlns:a16="http://schemas.microsoft.com/office/drawing/2014/main" id="{7B9466E0-3884-B930-091B-5BB027876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8422"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27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1" descr="ダイアグラム&#10;&#10;説明は自動で生成されたものです">
            <a:extLst>
              <a:ext uri="{FF2B5EF4-FFF2-40B4-BE49-F238E27FC236}">
                <a16:creationId xmlns:a16="http://schemas.microsoft.com/office/drawing/2014/main" id="{37744FFB-1093-7FD2-5043-FC60F5D779D4}"/>
              </a:ext>
            </a:extLst>
          </p:cNvPr>
          <p:cNvPicPr>
            <a:picLocks noChangeAspect="1"/>
          </p:cNvPicPr>
          <p:nvPr/>
        </p:nvPicPr>
        <p:blipFill>
          <a:blip r:embed="rId2"/>
          <a:stretch>
            <a:fillRect/>
          </a:stretch>
        </p:blipFill>
        <p:spPr>
          <a:xfrm>
            <a:off x="346495" y="219468"/>
            <a:ext cx="11348088" cy="6334816"/>
          </a:xfrm>
          <a:prstGeom prst="rect">
            <a:avLst/>
          </a:prstGeom>
        </p:spPr>
      </p:pic>
      <p:sp>
        <p:nvSpPr>
          <p:cNvPr id="2" name="四角形: 角を丸くする 1">
            <a:extLst>
              <a:ext uri="{FF2B5EF4-FFF2-40B4-BE49-F238E27FC236}">
                <a16:creationId xmlns:a16="http://schemas.microsoft.com/office/drawing/2014/main" id="{67B312AF-7B1F-C585-B1D7-B0561065F101}"/>
              </a:ext>
            </a:extLst>
          </p:cNvPr>
          <p:cNvSpPr/>
          <p:nvPr/>
        </p:nvSpPr>
        <p:spPr>
          <a:xfrm>
            <a:off x="1399870" y="5889415"/>
            <a:ext cx="9231275" cy="48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dirty="0"/>
              <a:t>二次障害による精神疾患などが起きた場合には、そちらの治療を優先します。</a:t>
            </a:r>
          </a:p>
        </p:txBody>
      </p:sp>
    </p:spTree>
    <p:extLst>
      <p:ext uri="{BB962C8B-B14F-4D97-AF65-F5344CB8AC3E}">
        <p14:creationId xmlns:p14="http://schemas.microsoft.com/office/powerpoint/2010/main" val="2337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D3783D7-0A04-01F6-1717-2B28EDFA3274}"/>
              </a:ext>
            </a:extLst>
          </p:cNvPr>
          <p:cNvSpPr>
            <a:spLocks noGrp="1"/>
          </p:cNvSpPr>
          <p:nvPr>
            <p:ph idx="1"/>
          </p:nvPr>
        </p:nvSpPr>
        <p:spPr>
          <a:xfrm>
            <a:off x="952500" y="2438397"/>
            <a:ext cx="10287000" cy="2242275"/>
          </a:xfrm>
        </p:spPr>
        <p:txBody>
          <a:bodyPr vert="horz" lIns="91440" tIns="45720" rIns="91440" bIns="45720" rtlCol="0" anchor="t">
            <a:normAutofit lnSpcReduction="10000"/>
          </a:bodyPr>
          <a:lstStyle/>
          <a:p>
            <a:r>
              <a:rPr lang="ja-JP" altLang="en-US" sz="2800"/>
              <a:t>人間が、ものを認識するために必要な知的な能力のこと。</a:t>
            </a:r>
            <a:endParaRPr lang="ja-JP"/>
          </a:p>
          <a:p>
            <a:endParaRPr lang="ja-JP" altLang="en-US" sz="2800" dirty="0"/>
          </a:p>
          <a:p>
            <a:r>
              <a:rPr lang="ja-JP" altLang="en-US" sz="2800"/>
              <a:t>記憶力、判断力、集中力、実行力、計画能力、統合能力、問題解決能力などが含まれる。</a:t>
            </a:r>
            <a:endParaRPr lang="ja-JP"/>
          </a:p>
          <a:p>
            <a:endParaRPr lang="ja-JP" altLang="en-US" sz="2800" dirty="0"/>
          </a:p>
        </p:txBody>
      </p:sp>
      <p:sp>
        <p:nvSpPr>
          <p:cNvPr id="5" name="四角形: 角を丸くする 4">
            <a:extLst>
              <a:ext uri="{FF2B5EF4-FFF2-40B4-BE49-F238E27FC236}">
                <a16:creationId xmlns:a16="http://schemas.microsoft.com/office/drawing/2014/main" id="{7815CEF1-8E96-6DCB-D109-4E679C108FF1}"/>
              </a:ext>
            </a:extLst>
          </p:cNvPr>
          <p:cNvSpPr/>
          <p:nvPr/>
        </p:nvSpPr>
        <p:spPr>
          <a:xfrm>
            <a:off x="783025" y="5424053"/>
            <a:ext cx="10591896" cy="762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sz="2400">
                <a:solidFill>
                  <a:schemeClr val="tx1"/>
                </a:solidFill>
              </a:rPr>
              <a:t>認知機能低下</a:t>
            </a:r>
            <a:r>
              <a:rPr lang="ja-JP" altLang="en-US" sz="2400">
                <a:solidFill>
                  <a:schemeClr val="tx1"/>
                </a:solidFill>
              </a:rPr>
              <a:t>の存在があると ⇨ </a:t>
            </a:r>
            <a:r>
              <a:rPr lang="ja-JP" sz="2400">
                <a:solidFill>
                  <a:schemeClr val="tx1"/>
                </a:solidFill>
              </a:rPr>
              <a:t>生活・社会活動全般に支障をきた</a:t>
            </a:r>
            <a:r>
              <a:rPr lang="ja-JP" altLang="en-US" sz="2400">
                <a:solidFill>
                  <a:schemeClr val="tx1"/>
                </a:solidFill>
              </a:rPr>
              <a:t>してくる</a:t>
            </a:r>
            <a:endParaRPr lang="ja-JP" sz="2400">
              <a:solidFill>
                <a:schemeClr val="tx1"/>
              </a:solidFill>
            </a:endParaRPr>
          </a:p>
        </p:txBody>
      </p:sp>
      <p:sp>
        <p:nvSpPr>
          <p:cNvPr id="6" name="楕円 5">
            <a:extLst>
              <a:ext uri="{FF2B5EF4-FFF2-40B4-BE49-F238E27FC236}">
                <a16:creationId xmlns:a16="http://schemas.microsoft.com/office/drawing/2014/main" id="{014E5437-6869-AB3F-BDDE-8B058C8A34D1}"/>
              </a:ext>
            </a:extLst>
          </p:cNvPr>
          <p:cNvSpPr/>
          <p:nvPr/>
        </p:nvSpPr>
        <p:spPr>
          <a:xfrm>
            <a:off x="218209" y="318654"/>
            <a:ext cx="4890653" cy="84512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t>さて、ところで…</a:t>
            </a:r>
          </a:p>
        </p:txBody>
      </p:sp>
      <p:sp>
        <p:nvSpPr>
          <p:cNvPr id="4" name="楕円 3">
            <a:extLst>
              <a:ext uri="{FF2B5EF4-FFF2-40B4-BE49-F238E27FC236}">
                <a16:creationId xmlns:a16="http://schemas.microsoft.com/office/drawing/2014/main" id="{E07C3B97-E497-E3DA-B0A5-79A86754303E}"/>
              </a:ext>
            </a:extLst>
          </p:cNvPr>
          <p:cNvSpPr/>
          <p:nvPr/>
        </p:nvSpPr>
        <p:spPr>
          <a:xfrm>
            <a:off x="1558636" y="959428"/>
            <a:ext cx="8797636" cy="9698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4000"/>
              <a:t>「認知機能」とは？</a:t>
            </a:r>
          </a:p>
        </p:txBody>
      </p:sp>
    </p:spTree>
    <p:extLst>
      <p:ext uri="{BB962C8B-B14F-4D97-AF65-F5344CB8AC3E}">
        <p14:creationId xmlns:p14="http://schemas.microsoft.com/office/powerpoint/2010/main" val="35217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バブル チャート が含まれている画像&#10;&#10;説明は自動で生成されたものです">
            <a:extLst>
              <a:ext uri="{FF2B5EF4-FFF2-40B4-BE49-F238E27FC236}">
                <a16:creationId xmlns:a16="http://schemas.microsoft.com/office/drawing/2014/main" id="{39C728E1-676F-30B1-4C15-63ACD237CB46}"/>
              </a:ext>
            </a:extLst>
          </p:cNvPr>
          <p:cNvPicPr>
            <a:picLocks noGrp="1" noChangeAspect="1"/>
          </p:cNvPicPr>
          <p:nvPr>
            <p:ph idx="1"/>
          </p:nvPr>
        </p:nvPicPr>
        <p:blipFill>
          <a:blip r:embed="rId2"/>
          <a:stretch>
            <a:fillRect/>
          </a:stretch>
        </p:blipFill>
        <p:spPr>
          <a:xfrm>
            <a:off x="1088112" y="332510"/>
            <a:ext cx="9932648" cy="6038416"/>
          </a:xfrm>
        </p:spPr>
      </p:pic>
      <p:sp>
        <p:nvSpPr>
          <p:cNvPr id="2" name="テキスト ボックス 1">
            <a:extLst>
              <a:ext uri="{FF2B5EF4-FFF2-40B4-BE49-F238E27FC236}">
                <a16:creationId xmlns:a16="http://schemas.microsoft.com/office/drawing/2014/main" id="{DCBE70EA-12C8-8CF6-239A-D5A224576850}"/>
              </a:ext>
            </a:extLst>
          </p:cNvPr>
          <p:cNvSpPr txBox="1"/>
          <p:nvPr/>
        </p:nvSpPr>
        <p:spPr>
          <a:xfrm>
            <a:off x="3514859" y="791513"/>
            <a:ext cx="5634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b="1"/>
              <a:t>＝</a:t>
            </a:r>
          </a:p>
        </p:txBody>
      </p:sp>
    </p:spTree>
    <p:extLst>
      <p:ext uri="{BB962C8B-B14F-4D97-AF65-F5344CB8AC3E}">
        <p14:creationId xmlns:p14="http://schemas.microsoft.com/office/powerpoint/2010/main" val="320007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背景パターン が含まれている画像&#10;&#10;説明は自動で生成されたものです">
            <a:extLst>
              <a:ext uri="{FF2B5EF4-FFF2-40B4-BE49-F238E27FC236}">
                <a16:creationId xmlns:a16="http://schemas.microsoft.com/office/drawing/2014/main" id="{8E617654-3AA2-4634-A493-A8FD19620C3E}"/>
              </a:ext>
            </a:extLst>
          </p:cNvPr>
          <p:cNvPicPr>
            <a:picLocks noChangeAspect="1"/>
          </p:cNvPicPr>
          <p:nvPr/>
        </p:nvPicPr>
        <p:blipFill>
          <a:blip r:embed="rId2"/>
          <a:stretch>
            <a:fillRect/>
          </a:stretch>
        </p:blipFill>
        <p:spPr>
          <a:xfrm>
            <a:off x="7550727" y="4042929"/>
            <a:ext cx="4475019" cy="25267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タイトル 1">
            <a:extLst>
              <a:ext uri="{FF2B5EF4-FFF2-40B4-BE49-F238E27FC236}">
                <a16:creationId xmlns:a16="http://schemas.microsoft.com/office/drawing/2014/main" id="{EC035088-869D-1752-EBC8-96DD09EFD691}"/>
              </a:ext>
            </a:extLst>
          </p:cNvPr>
          <p:cNvSpPr>
            <a:spLocks noGrp="1"/>
          </p:cNvSpPr>
          <p:nvPr>
            <p:ph type="title"/>
          </p:nvPr>
        </p:nvSpPr>
        <p:spPr>
          <a:xfrm>
            <a:off x="952500" y="1159019"/>
            <a:ext cx="10287000" cy="1234810"/>
          </a:xfrm>
        </p:spPr>
        <p:txBody>
          <a:bodyPr>
            <a:normAutofit/>
          </a:bodyPr>
          <a:lstStyle/>
          <a:p>
            <a:r>
              <a:rPr lang="ja-JP"/>
              <a:t>新しいことを覚えられない、何をしようとしていたのかがわからなくなる</a:t>
            </a:r>
          </a:p>
        </p:txBody>
      </p:sp>
      <p:sp>
        <p:nvSpPr>
          <p:cNvPr id="3" name="コンテンツ プレースホルダー 2">
            <a:extLst>
              <a:ext uri="{FF2B5EF4-FFF2-40B4-BE49-F238E27FC236}">
                <a16:creationId xmlns:a16="http://schemas.microsoft.com/office/drawing/2014/main" id="{F9A29BD9-7FC6-5AAA-BAA9-B59480C142DE}"/>
              </a:ext>
            </a:extLst>
          </p:cNvPr>
          <p:cNvSpPr>
            <a:spLocks noGrp="1"/>
          </p:cNvSpPr>
          <p:nvPr>
            <p:ph idx="1"/>
          </p:nvPr>
        </p:nvSpPr>
        <p:spPr>
          <a:xfrm>
            <a:off x="509155" y="2517342"/>
            <a:ext cx="8402782" cy="4199947"/>
          </a:xfrm>
        </p:spPr>
        <p:txBody>
          <a:bodyPr vert="horz" lIns="91440" tIns="45720" rIns="91440" bIns="45720" rtlCol="0" anchor="t">
            <a:noAutofit/>
          </a:bodyPr>
          <a:lstStyle/>
          <a:p>
            <a:r>
              <a:rPr lang="ja-JP" altLang="en-US" sz="2600"/>
              <a:t>記憶力が落ちると、新しい仕事の手順を覚えることが難しくなる。</a:t>
            </a:r>
            <a:endParaRPr lang="ja-JP" altLang="en-US" sz="2600" dirty="0"/>
          </a:p>
          <a:p>
            <a:r>
              <a:rPr lang="ja-JP" sz="2600"/>
              <a:t>取り組んでいる作業や動作を続けるためには、必要な情報を一時的に記憶する能力である「ワーキングメモリー（作業記憶）」が必要。しかし、この能力が下がってしま</a:t>
            </a:r>
            <a:r>
              <a:rPr lang="ja-JP" altLang="en-US" sz="2600"/>
              <a:t>うと</a:t>
            </a:r>
            <a:r>
              <a:rPr lang="ja-JP" sz="2600"/>
              <a:t>、何をしようとしていたのかを忘れてしまったり、会話をしている相手の話が頭に入ってこなくなったりする。</a:t>
            </a:r>
          </a:p>
          <a:p>
            <a:endParaRPr lang="ja-JP" altLang="en-US" dirty="0"/>
          </a:p>
        </p:txBody>
      </p:sp>
      <p:sp>
        <p:nvSpPr>
          <p:cNvPr id="5" name="楕円 4">
            <a:extLst>
              <a:ext uri="{FF2B5EF4-FFF2-40B4-BE49-F238E27FC236}">
                <a16:creationId xmlns:a16="http://schemas.microsoft.com/office/drawing/2014/main" id="{95B5448D-2C4B-AFB5-69FD-CE817F2E7476}"/>
              </a:ext>
            </a:extLst>
          </p:cNvPr>
          <p:cNvSpPr/>
          <p:nvPr/>
        </p:nvSpPr>
        <p:spPr>
          <a:xfrm>
            <a:off x="2448791" y="491837"/>
            <a:ext cx="6511636" cy="7342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3600"/>
              <a:t>＜記憶力の低下</a:t>
            </a:r>
            <a:r>
              <a:rPr lang="ja-JP" altLang="en-US" sz="3600"/>
              <a:t>＞</a:t>
            </a:r>
            <a:endParaRPr lang="ja-JP" sz="3200"/>
          </a:p>
        </p:txBody>
      </p:sp>
    </p:spTree>
    <p:extLst>
      <p:ext uri="{BB962C8B-B14F-4D97-AF65-F5344CB8AC3E}">
        <p14:creationId xmlns:p14="http://schemas.microsoft.com/office/powerpoint/2010/main" val="141406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5">
            <a:extLst>
              <a:ext uri="{FF2B5EF4-FFF2-40B4-BE49-F238E27FC236}">
                <a16:creationId xmlns:a16="http://schemas.microsoft.com/office/drawing/2014/main" id="{EAD1EDAB-B6F8-D2D5-8B6F-74543F19A0B2}"/>
              </a:ext>
            </a:extLst>
          </p:cNvPr>
          <p:cNvPicPr>
            <a:picLocks noChangeAspect="1"/>
          </p:cNvPicPr>
          <p:nvPr/>
        </p:nvPicPr>
        <p:blipFill>
          <a:blip r:embed="rId2"/>
          <a:stretch>
            <a:fillRect/>
          </a:stretch>
        </p:blipFill>
        <p:spPr>
          <a:xfrm>
            <a:off x="8853054" y="4438429"/>
            <a:ext cx="3241964" cy="2414597"/>
          </a:xfrm>
          <a:prstGeom prst="rect">
            <a:avLst/>
          </a:prstGeom>
        </p:spPr>
      </p:pic>
      <p:sp>
        <p:nvSpPr>
          <p:cNvPr id="2" name="タイトル 1">
            <a:extLst>
              <a:ext uri="{FF2B5EF4-FFF2-40B4-BE49-F238E27FC236}">
                <a16:creationId xmlns:a16="http://schemas.microsoft.com/office/drawing/2014/main" id="{31F22662-F80A-07A0-4091-77DD1E0D6D4D}"/>
              </a:ext>
            </a:extLst>
          </p:cNvPr>
          <p:cNvSpPr>
            <a:spLocks noGrp="1"/>
          </p:cNvSpPr>
          <p:nvPr>
            <p:ph type="title"/>
          </p:nvPr>
        </p:nvSpPr>
        <p:spPr>
          <a:xfrm>
            <a:off x="952500" y="1325274"/>
            <a:ext cx="10287000" cy="579726"/>
          </a:xfrm>
        </p:spPr>
        <p:txBody>
          <a:bodyPr>
            <a:normAutofit/>
          </a:bodyPr>
          <a:lstStyle/>
          <a:p>
            <a:r>
              <a:rPr lang="ja-JP"/>
              <a:t>必要な情報や刺激に注意を向けることができない</a:t>
            </a:r>
          </a:p>
        </p:txBody>
      </p:sp>
      <p:sp>
        <p:nvSpPr>
          <p:cNvPr id="3" name="コンテンツ プレースホルダー 2">
            <a:extLst>
              <a:ext uri="{FF2B5EF4-FFF2-40B4-BE49-F238E27FC236}">
                <a16:creationId xmlns:a16="http://schemas.microsoft.com/office/drawing/2014/main" id="{23BD611B-7470-5CF4-E212-9968DBF81C55}"/>
              </a:ext>
            </a:extLst>
          </p:cNvPr>
          <p:cNvSpPr>
            <a:spLocks noGrp="1"/>
          </p:cNvSpPr>
          <p:nvPr>
            <p:ph idx="1"/>
          </p:nvPr>
        </p:nvSpPr>
        <p:spPr/>
        <p:txBody>
          <a:bodyPr vert="horz" lIns="91440" tIns="45720" rIns="91440" bIns="45720" rtlCol="0" anchor="t">
            <a:normAutofit/>
          </a:bodyPr>
          <a:lstStyle/>
          <a:p>
            <a:r>
              <a:rPr lang="ja-JP" altLang="en-US" sz="2400"/>
              <a:t>人は、周囲のさまざまな情報や刺激にさらされている（テレビの音や人の話し声、におい、光など）。</a:t>
            </a:r>
          </a:p>
          <a:p>
            <a:r>
              <a:rPr lang="ja-JP" altLang="en-US" sz="2400"/>
              <a:t>それらの情報や刺激のうち、必要なものだけに注意を向けることが難しくなる。</a:t>
            </a:r>
          </a:p>
          <a:p>
            <a:r>
              <a:rPr lang="ja-JP" altLang="en-US" sz="2400"/>
              <a:t>たとえば、会話中に周囲の動きや物音などにとらわれ、落ち着きがなくなるなどの行動がみられたりする。</a:t>
            </a:r>
            <a:endParaRPr lang="ja-JP"/>
          </a:p>
        </p:txBody>
      </p:sp>
      <p:sp>
        <p:nvSpPr>
          <p:cNvPr id="4" name="楕円 3">
            <a:extLst>
              <a:ext uri="{FF2B5EF4-FFF2-40B4-BE49-F238E27FC236}">
                <a16:creationId xmlns:a16="http://schemas.microsoft.com/office/drawing/2014/main" id="{2876B41F-C519-1D90-62CF-71FCA4AFF668}"/>
              </a:ext>
            </a:extLst>
          </p:cNvPr>
          <p:cNvSpPr/>
          <p:nvPr/>
        </p:nvSpPr>
        <p:spPr>
          <a:xfrm>
            <a:off x="2708563" y="280554"/>
            <a:ext cx="6788727" cy="9698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3600"/>
              <a:t>＜注意力の低下＞</a:t>
            </a:r>
            <a:endParaRPr lang="ja-JP"/>
          </a:p>
        </p:txBody>
      </p:sp>
    </p:spTree>
    <p:extLst>
      <p:ext uri="{BB962C8B-B14F-4D97-AF65-F5344CB8AC3E}">
        <p14:creationId xmlns:p14="http://schemas.microsoft.com/office/powerpoint/2010/main" val="13938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E84E43-2B02-E5A6-76BE-54737CA23DA7}"/>
              </a:ext>
            </a:extLst>
          </p:cNvPr>
          <p:cNvSpPr>
            <a:spLocks noGrp="1"/>
          </p:cNvSpPr>
          <p:nvPr>
            <p:ph type="title"/>
          </p:nvPr>
        </p:nvSpPr>
        <p:spPr>
          <a:xfrm>
            <a:off x="1174173" y="1588510"/>
            <a:ext cx="10287000" cy="482744"/>
          </a:xfrm>
        </p:spPr>
        <p:txBody>
          <a:bodyPr>
            <a:normAutofit fontScale="90000"/>
          </a:bodyPr>
          <a:lstStyle/>
          <a:p>
            <a:br>
              <a:rPr lang="ja-JP" altLang="en-US" dirty="0"/>
            </a:br>
            <a:r>
              <a:rPr lang="ja-JP"/>
              <a:t>過去の記憶と照合して適切に判断することができない</a:t>
            </a:r>
          </a:p>
        </p:txBody>
      </p:sp>
      <p:sp>
        <p:nvSpPr>
          <p:cNvPr id="3" name="コンテンツ プレースホルダー 2">
            <a:extLst>
              <a:ext uri="{FF2B5EF4-FFF2-40B4-BE49-F238E27FC236}">
                <a16:creationId xmlns:a16="http://schemas.microsoft.com/office/drawing/2014/main" id="{961523DB-D97A-C29B-632F-4E5C0E5C1857}"/>
              </a:ext>
            </a:extLst>
          </p:cNvPr>
          <p:cNvSpPr>
            <a:spLocks noGrp="1"/>
          </p:cNvSpPr>
          <p:nvPr>
            <p:ph idx="1"/>
          </p:nvPr>
        </p:nvSpPr>
        <p:spPr>
          <a:xfrm>
            <a:off x="1007918" y="3061851"/>
            <a:ext cx="7031182" cy="2935002"/>
          </a:xfrm>
        </p:spPr>
        <p:txBody>
          <a:bodyPr vert="horz" lIns="91440" tIns="45720" rIns="91440" bIns="45720" rtlCol="0" anchor="t">
            <a:normAutofit/>
          </a:bodyPr>
          <a:lstStyle/>
          <a:p>
            <a:r>
              <a:rPr lang="ja-JP" altLang="en-US" sz="2400"/>
              <a:t>ある情報や刺激に対して、過去の記憶の情報と照合して適切に判断することができなくなる。</a:t>
            </a:r>
          </a:p>
          <a:p>
            <a:r>
              <a:rPr lang="ja-JP" sz="2400"/>
              <a:t>たとえば、Aさんがもっている本と同じものをBさんがもっているという理由だけで、BさんをAさんと思い込むといったことが起こり</a:t>
            </a:r>
            <a:r>
              <a:rPr lang="ja-JP" altLang="en-US" sz="2400"/>
              <a:t>うる</a:t>
            </a:r>
            <a:r>
              <a:rPr lang="ja-JP" sz="2400"/>
              <a:t>。</a:t>
            </a:r>
            <a:endParaRPr lang="ja-JP" sz="2400" dirty="0"/>
          </a:p>
          <a:p>
            <a:endParaRPr lang="ja-JP" dirty="0"/>
          </a:p>
          <a:p>
            <a:endParaRPr lang="ja-JP" altLang="en-US" dirty="0"/>
          </a:p>
        </p:txBody>
      </p:sp>
      <p:pic>
        <p:nvPicPr>
          <p:cNvPr id="4" name="図 4">
            <a:extLst>
              <a:ext uri="{FF2B5EF4-FFF2-40B4-BE49-F238E27FC236}">
                <a16:creationId xmlns:a16="http://schemas.microsoft.com/office/drawing/2014/main" id="{3982C931-2DF7-FE7F-AB86-40A577AE35E0}"/>
              </a:ext>
            </a:extLst>
          </p:cNvPr>
          <p:cNvPicPr>
            <a:picLocks noChangeAspect="1"/>
          </p:cNvPicPr>
          <p:nvPr/>
        </p:nvPicPr>
        <p:blipFill>
          <a:blip r:embed="rId2"/>
          <a:stretch>
            <a:fillRect/>
          </a:stretch>
        </p:blipFill>
        <p:spPr>
          <a:xfrm>
            <a:off x="6096001" y="1968117"/>
            <a:ext cx="7481454" cy="4515038"/>
          </a:xfrm>
          <a:prstGeom prst="rect">
            <a:avLst/>
          </a:prstGeom>
        </p:spPr>
      </p:pic>
      <p:sp>
        <p:nvSpPr>
          <p:cNvPr id="5" name="楕円 4">
            <a:extLst>
              <a:ext uri="{FF2B5EF4-FFF2-40B4-BE49-F238E27FC236}">
                <a16:creationId xmlns:a16="http://schemas.microsoft.com/office/drawing/2014/main" id="{C8919D80-AA57-FBA3-1FBC-446ED8FDCDC0}"/>
              </a:ext>
            </a:extLst>
          </p:cNvPr>
          <p:cNvSpPr/>
          <p:nvPr/>
        </p:nvSpPr>
        <p:spPr>
          <a:xfrm>
            <a:off x="1697182" y="498764"/>
            <a:ext cx="8811490" cy="87283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cap="all">
                <a:latin typeface="Trade Gothic Next Cond"/>
                <a:ea typeface="Trade Gothic Next Cond"/>
                <a:cs typeface="Trade Gothic Next Cond"/>
              </a:rPr>
              <a:t>＜比較照合する能力の低下＞</a:t>
            </a:r>
            <a:endParaRPr lang="ja-JP" altLang="en-US" sz="3200"/>
          </a:p>
        </p:txBody>
      </p:sp>
    </p:spTree>
    <p:extLst>
      <p:ext uri="{BB962C8B-B14F-4D97-AF65-F5344CB8AC3E}">
        <p14:creationId xmlns:p14="http://schemas.microsoft.com/office/powerpoint/2010/main" val="362056382"/>
      </p:ext>
    </p:extLst>
  </p:cSld>
  <p:clrMapOvr>
    <a:masterClrMapping/>
  </p:clrMapOvr>
</p:sld>
</file>

<file path=ppt/theme/theme1.xml><?xml version="1.0" encoding="utf-8"?>
<a:theme xmlns:a="http://schemas.openxmlformats.org/drawingml/2006/main" name="AfterglowVTI">
  <a:themeElements>
    <a:clrScheme name="AnalogousFromRegularSeedRightStep">
      <a:dk1>
        <a:srgbClr val="000000"/>
      </a:dk1>
      <a:lt1>
        <a:srgbClr val="FFFFFF"/>
      </a:lt1>
      <a:dk2>
        <a:srgbClr val="37371F"/>
      </a:dk2>
      <a:lt2>
        <a:srgbClr val="E2E8E6"/>
      </a:lt2>
      <a:accent1>
        <a:srgbClr val="E7295F"/>
      </a:accent1>
      <a:accent2>
        <a:srgbClr val="D53017"/>
      </a:accent2>
      <a:accent3>
        <a:srgbClr val="E58E24"/>
      </a:accent3>
      <a:accent4>
        <a:srgbClr val="ADA713"/>
      </a:accent4>
      <a:accent5>
        <a:srgbClr val="7CB420"/>
      </a:accent5>
      <a:accent6>
        <a:srgbClr val="36BC14"/>
      </a:accent6>
      <a:hlink>
        <a:srgbClr val="319377"/>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docProps/app.xml><?xml version="1.0" encoding="utf-8"?>
<Properties xmlns="http://schemas.openxmlformats.org/officeDocument/2006/extended-properties" xmlns:vt="http://schemas.openxmlformats.org/officeDocument/2006/docPropsVTypes">
  <TotalTime>11</TotalTime>
  <Words>3326</Words>
  <Application>Microsoft Office PowerPoint</Application>
  <PresentationFormat>ワイド画面</PresentationFormat>
  <Paragraphs>167</Paragraphs>
  <Slides>36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36</vt:i4>
      </vt:variant>
    </vt:vector>
  </HeadingPairs>
  <TitlesOfParts>
    <vt:vector size="42" baseType="lpstr">
      <vt:lpstr>ＭＳ Ｐゴシック</vt:lpstr>
      <vt:lpstr>Arial</vt:lpstr>
      <vt:lpstr>Roboto</vt:lpstr>
      <vt:lpstr>Trade Gothic Next Cond</vt:lpstr>
      <vt:lpstr>Trade Gothic Next Light</vt:lpstr>
      <vt:lpstr>AfterglowVTI</vt:lpstr>
      <vt:lpstr>神経認知障害群と 遂行機能障害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新しいことを覚えられない、何をしようとしていたのかがわからなくなる</vt:lpstr>
      <vt:lpstr>必要な情報や刺激に注意を向けることができない</vt:lpstr>
      <vt:lpstr> 過去の記憶と照合して適切に判断することができない</vt:lpstr>
      <vt:lpstr> 計画を立てたり、効率のよい手順を考えたりすることができない</vt:lpstr>
      <vt:lpstr>物事をグループ化して整理することができない</vt:lpstr>
      <vt:lpstr>PowerPoint プレゼンテーション</vt:lpstr>
      <vt:lpstr>（カレーを作ろうかな…）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神経認知障害群と 遂行機能障害  ーおわりー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周作 堀木</cp:lastModifiedBy>
  <cp:revision>973</cp:revision>
  <dcterms:created xsi:type="dcterms:W3CDTF">2022-12-22T01:16:18Z</dcterms:created>
  <dcterms:modified xsi:type="dcterms:W3CDTF">2025-05-22T09:54:16Z</dcterms:modified>
</cp:coreProperties>
</file>